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70" r:id="rId4"/>
    <p:sldId id="267" r:id="rId5"/>
    <p:sldId id="265" r:id="rId6"/>
    <p:sldId id="272" r:id="rId7"/>
    <p:sldId id="271" r:id="rId8"/>
    <p:sldId id="273" r:id="rId9"/>
    <p:sldId id="268" r:id="rId10"/>
    <p:sldId id="278" r:id="rId11"/>
    <p:sldId id="274" r:id="rId12"/>
    <p:sldId id="269" r:id="rId13"/>
    <p:sldId id="263" r:id="rId14"/>
    <p:sldId id="258" r:id="rId15"/>
    <p:sldId id="259" r:id="rId16"/>
    <p:sldId id="260" r:id="rId17"/>
    <p:sldId id="266" r:id="rId18"/>
    <p:sldId id="277" r:id="rId19"/>
    <p:sldId id="283" r:id="rId20"/>
    <p:sldId id="261" r:id="rId21"/>
    <p:sldId id="291" r:id="rId22"/>
    <p:sldId id="281" r:id="rId23"/>
    <p:sldId id="282" r:id="rId24"/>
    <p:sldId id="262" r:id="rId25"/>
    <p:sldId id="276" r:id="rId26"/>
    <p:sldId id="284" r:id="rId27"/>
    <p:sldId id="292" r:id="rId28"/>
    <p:sldId id="294" r:id="rId29"/>
    <p:sldId id="293" r:id="rId30"/>
    <p:sldId id="264" r:id="rId31"/>
    <p:sldId id="285" r:id="rId32"/>
    <p:sldId id="28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74BB"/>
    <a:srgbClr val="F7C7A7"/>
    <a:srgbClr val="F19B61"/>
    <a:srgbClr val="ED8137"/>
    <a:srgbClr val="FBE0CD"/>
    <a:srgbClr val="F7DFCA"/>
    <a:srgbClr val="F99737"/>
    <a:srgbClr val="E4242B"/>
    <a:srgbClr val="B1B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69799" autoAdjust="0"/>
  </p:normalViewPr>
  <p:slideViewPr>
    <p:cSldViewPr snapToGrid="0">
      <p:cViewPr varScale="1">
        <p:scale>
          <a:sx n="55" d="100"/>
          <a:sy n="55" d="100"/>
        </p:scale>
        <p:origin x="139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it-IT" sz="1400" b="1" dirty="0"/>
              <a:t>INCIDENZA DI POVERTÀ ASSOLUTA PER CLASSE DI ETÀ TRA I </a:t>
            </a:r>
            <a:r>
              <a:rPr lang="it-IT" sz="1400" b="1" dirty="0" smtClean="0"/>
              <a:t>MINORI</a:t>
            </a:r>
            <a:endParaRPr lang="it-IT" sz="1400" b="1" dirty="0"/>
          </a:p>
          <a:p>
            <a:pPr>
              <a:defRPr sz="1400" b="0"/>
            </a:pPr>
            <a:r>
              <a:rPr lang="it-IT" sz="1400" b="0" i="1" dirty="0" smtClean="0"/>
              <a:t>2019-2020 </a:t>
            </a:r>
            <a:r>
              <a:rPr lang="it-IT" sz="1400" b="0" i="1" dirty="0"/>
              <a:t>valori </a:t>
            </a:r>
            <a:r>
              <a:rPr lang="it-IT" sz="1400" b="0" i="1" dirty="0" smtClean="0"/>
              <a:t>in percentuale</a:t>
            </a:r>
            <a:endParaRPr lang="it-IT" sz="1400" b="0" i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Fino a 3 anni</c:v>
                </c:pt>
                <c:pt idx="1">
                  <c:v>Da 4 a 6 anni</c:v>
                </c:pt>
                <c:pt idx="2">
                  <c:v>Da 7 a 13 anni</c:v>
                </c:pt>
                <c:pt idx="3">
                  <c:v>Fino a 17 anni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9.6999999999999993</c:v>
                </c:pt>
                <c:pt idx="1">
                  <c:v>11.7</c:v>
                </c:pt>
                <c:pt idx="2">
                  <c:v>12.9</c:v>
                </c:pt>
                <c:pt idx="3">
                  <c:v>11.4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A5-1C46-974E-4798BF781695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Fino a 3 anni</c:v>
                </c:pt>
                <c:pt idx="1">
                  <c:v>Da 4 a 6 anni</c:v>
                </c:pt>
                <c:pt idx="2">
                  <c:v>Da 7 a 13 anni</c:v>
                </c:pt>
                <c:pt idx="3">
                  <c:v>Fino a 17 anni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12</c:v>
                </c:pt>
                <c:pt idx="1">
                  <c:v>12.8</c:v>
                </c:pt>
                <c:pt idx="2">
                  <c:v>14.2</c:v>
                </c:pt>
                <c:pt idx="3">
                  <c:v>13.5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4A5-1C46-974E-4798BF78169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78793408"/>
        <c:axId val="478796672"/>
      </c:barChart>
      <c:catAx>
        <c:axId val="47879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796672"/>
        <c:crosses val="autoZero"/>
        <c:auto val="1"/>
        <c:lblAlgn val="ctr"/>
        <c:lblOffset val="100"/>
        <c:noMultiLvlLbl val="0"/>
      </c:catAx>
      <c:valAx>
        <c:axId val="478796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79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6F9861-4393-4A1B-95F1-BA7E84482848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8D6DB2B5-6C0D-4787-BB61-43F80BE821C8}">
      <dgm:prSet phldrT="[Tes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dirty="0" smtClean="0">
              <a:solidFill>
                <a:schemeClr val="tx1"/>
              </a:solidFill>
            </a:rPr>
            <a:t>• la possibilità di un rapporto diretto con gli insegnanti anche al di fuori dell’orario scolastico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900" dirty="0">
            <a:solidFill>
              <a:schemeClr val="tx1"/>
            </a:solidFill>
          </a:endParaRPr>
        </a:p>
      </dgm:t>
    </dgm:pt>
    <dgm:pt modelId="{1331406B-626E-4503-97D0-0001FBC6F599}" type="parTrans" cxnId="{EA4C84D1-7DA2-4DCB-8D9C-248F66253860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C3E9A7E4-77AE-4EB8-9EB4-DF6A58CBEF3E}" type="sibTrans" cxnId="{EA4C84D1-7DA2-4DCB-8D9C-248F66253860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A7DE61F1-B892-4F3D-8F75-B31E1B0B4D43}">
      <dgm:prSet phldrT="[Testo]" custT="1"/>
      <dgm:spPr/>
      <dgm:t>
        <a:bodyPr/>
        <a:lstStyle/>
        <a:p>
          <a:r>
            <a:rPr lang="it-IT" sz="1800" smtClean="0">
              <a:solidFill>
                <a:schemeClr val="tx1"/>
              </a:solidFill>
            </a:rPr>
            <a:t>• la possibilità di utilizzare la rete non solo per frequentare i social network ma anche per la condivisione di contenuti significativi</a:t>
          </a:r>
          <a:endParaRPr lang="it-IT" sz="1800" dirty="0">
            <a:solidFill>
              <a:schemeClr val="tx1"/>
            </a:solidFill>
          </a:endParaRPr>
        </a:p>
      </dgm:t>
    </dgm:pt>
    <dgm:pt modelId="{EB4113E6-2B6B-463E-A30F-D97D07CB4828}" type="parTrans" cxnId="{F456FEC7-68FC-4150-8780-7C83CBDDE309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467A4669-E0E4-425C-9082-30B69A5AFFD9}" type="sibTrans" cxnId="{F456FEC7-68FC-4150-8780-7C83CBDDE309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4BADA5D9-2922-435D-A69D-A017F99F6589}">
      <dgm:prSet custT="1"/>
      <dgm:spPr/>
      <dgm:t>
        <a:bodyPr/>
        <a:lstStyle/>
        <a:p>
          <a:r>
            <a:rPr lang="it-IT" sz="1800" smtClean="0">
              <a:solidFill>
                <a:schemeClr val="tx1"/>
              </a:solidFill>
            </a:rPr>
            <a:t>• la possibilità di realizzare una programmazione didattica più individualizzata</a:t>
          </a:r>
          <a:endParaRPr lang="it-IT" sz="1800" dirty="0">
            <a:solidFill>
              <a:schemeClr val="tx1"/>
            </a:solidFill>
          </a:endParaRPr>
        </a:p>
      </dgm:t>
    </dgm:pt>
    <dgm:pt modelId="{926E762B-0295-4F72-A35E-A844D20FB10F}" type="parTrans" cxnId="{E1F2BDFE-6FEA-4800-A9CB-8A3C5D16CD43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7A8231CD-F9D0-42CE-99A1-D401DCEB28D7}" type="sibTrans" cxnId="{E1F2BDFE-6FEA-4800-A9CB-8A3C5D16CD43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179072FA-6595-4C3C-A36A-CF33AD2B610B}">
      <dgm:prSet custT="1"/>
      <dgm:spPr/>
      <dgm:t>
        <a:bodyPr/>
        <a:lstStyle/>
        <a:p>
          <a:r>
            <a:rPr lang="it-IT" sz="1800" smtClean="0">
              <a:solidFill>
                <a:schemeClr val="tx1"/>
              </a:solidFill>
            </a:rPr>
            <a:t>• la possibilità di accedere a strumenti multimediali prima poco utilizzati</a:t>
          </a:r>
          <a:endParaRPr lang="it-IT" sz="1800" dirty="0">
            <a:solidFill>
              <a:schemeClr val="tx1"/>
            </a:solidFill>
          </a:endParaRPr>
        </a:p>
      </dgm:t>
    </dgm:pt>
    <dgm:pt modelId="{B215D554-3524-414C-9460-23FCF57BD116}" type="parTrans" cxnId="{2FBF2B2B-D9B6-4B28-8210-F2707023DF1E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7F0B3E88-F902-4225-8B68-7EC450D8148B}" type="sibTrans" cxnId="{2FBF2B2B-D9B6-4B28-8210-F2707023DF1E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E6BADB18-FC9B-4868-A1A3-B7DFBB9D1DA3}" type="pres">
      <dgm:prSet presAssocID="{A46F9861-4393-4A1B-95F1-BA7E8448284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4147FF-3102-49D9-A50F-31954603FD69}" type="pres">
      <dgm:prSet presAssocID="{8D6DB2B5-6C0D-4787-BB61-43F80BE821C8}" presName="parentLin" presStyleCnt="0"/>
      <dgm:spPr/>
      <dgm:t>
        <a:bodyPr/>
        <a:lstStyle/>
        <a:p>
          <a:endParaRPr lang="en-US"/>
        </a:p>
      </dgm:t>
    </dgm:pt>
    <dgm:pt modelId="{E0DA6364-458F-4F2D-A329-19BC83CED4DA}" type="pres">
      <dgm:prSet presAssocID="{8D6DB2B5-6C0D-4787-BB61-43F80BE821C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825412A-7173-49F2-9E6B-5877393DA7B3}" type="pres">
      <dgm:prSet presAssocID="{8D6DB2B5-6C0D-4787-BB61-43F80BE821C8}" presName="parentText" presStyleLbl="node1" presStyleIdx="0" presStyleCnt="4" custScaleX="107581" custScaleY="38109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0F98E6-A416-4F81-8522-6A4F5AA0BCDA}" type="pres">
      <dgm:prSet presAssocID="{8D6DB2B5-6C0D-4787-BB61-43F80BE821C8}" presName="negativeSpace" presStyleCnt="0"/>
      <dgm:spPr/>
      <dgm:t>
        <a:bodyPr/>
        <a:lstStyle/>
        <a:p>
          <a:endParaRPr lang="en-US"/>
        </a:p>
      </dgm:t>
    </dgm:pt>
    <dgm:pt modelId="{E0022F9D-0ADA-4C7E-B5B4-7911064583E3}" type="pres">
      <dgm:prSet presAssocID="{8D6DB2B5-6C0D-4787-BB61-43F80BE821C8}" presName="childText" presStyleLbl="conFgAcc1" presStyleIdx="0" presStyleCnt="4" custScaleX="68470" custScaleY="204082">
        <dgm:presLayoutVars>
          <dgm:bulletEnabled val="1"/>
        </dgm:presLayoutVars>
      </dgm:prSet>
      <dgm:spPr>
        <a:noFill/>
      </dgm:spPr>
      <dgm:t>
        <a:bodyPr/>
        <a:lstStyle/>
        <a:p>
          <a:endParaRPr lang="en-US"/>
        </a:p>
      </dgm:t>
    </dgm:pt>
    <dgm:pt modelId="{C6976D21-F9B8-4108-AB67-BBF73CB8E5AF}" type="pres">
      <dgm:prSet presAssocID="{C3E9A7E4-77AE-4EB8-9EB4-DF6A58CBEF3E}" presName="spaceBetweenRectangles" presStyleCnt="0"/>
      <dgm:spPr/>
      <dgm:t>
        <a:bodyPr/>
        <a:lstStyle/>
        <a:p>
          <a:endParaRPr lang="en-US"/>
        </a:p>
      </dgm:t>
    </dgm:pt>
    <dgm:pt modelId="{9C623DA9-BFCE-42E7-82C7-E9A5D0951ABE}" type="pres">
      <dgm:prSet presAssocID="{4BADA5D9-2922-435D-A69D-A017F99F6589}" presName="parentLin" presStyleCnt="0"/>
      <dgm:spPr/>
      <dgm:t>
        <a:bodyPr/>
        <a:lstStyle/>
        <a:p>
          <a:endParaRPr lang="en-US"/>
        </a:p>
      </dgm:t>
    </dgm:pt>
    <dgm:pt modelId="{EE9655EF-69BB-4E6F-8323-A73F6F43FCA4}" type="pres">
      <dgm:prSet presAssocID="{4BADA5D9-2922-435D-A69D-A017F99F6589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8C3B740-9FE1-4B67-ACAE-C184D0303A69}" type="pres">
      <dgm:prSet presAssocID="{4BADA5D9-2922-435D-A69D-A017F99F6589}" presName="parentText" presStyleLbl="node1" presStyleIdx="1" presStyleCnt="4" custScaleX="107700" custScaleY="33875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C668993-5307-4A76-A3C1-F32870BBE4DF}" type="pres">
      <dgm:prSet presAssocID="{4BADA5D9-2922-435D-A69D-A017F99F6589}" presName="negativeSpace" presStyleCnt="0"/>
      <dgm:spPr/>
      <dgm:t>
        <a:bodyPr/>
        <a:lstStyle/>
        <a:p>
          <a:endParaRPr lang="en-US"/>
        </a:p>
      </dgm:t>
    </dgm:pt>
    <dgm:pt modelId="{613FC080-6285-4AB8-9DDE-ABCF8F43A721}" type="pres">
      <dgm:prSet presAssocID="{4BADA5D9-2922-435D-A69D-A017F99F6589}" presName="childText" presStyleLbl="conFgAcc1" presStyleIdx="1" presStyleCnt="4" custScaleX="68470" custScaleY="204082">
        <dgm:presLayoutVars>
          <dgm:bulletEnabled val="1"/>
        </dgm:presLayoutVars>
      </dgm:prSet>
      <dgm:spPr>
        <a:noFill/>
      </dgm:spPr>
      <dgm:t>
        <a:bodyPr/>
        <a:lstStyle/>
        <a:p>
          <a:endParaRPr lang="en-US"/>
        </a:p>
      </dgm:t>
    </dgm:pt>
    <dgm:pt modelId="{1A051E75-E33B-4155-B18A-DAFC2CEF69A2}" type="pres">
      <dgm:prSet presAssocID="{7A8231CD-F9D0-42CE-99A1-D401DCEB28D7}" presName="spaceBetweenRectangles" presStyleCnt="0"/>
      <dgm:spPr/>
      <dgm:t>
        <a:bodyPr/>
        <a:lstStyle/>
        <a:p>
          <a:endParaRPr lang="en-US"/>
        </a:p>
      </dgm:t>
    </dgm:pt>
    <dgm:pt modelId="{29098CC4-37D9-400C-BB0A-548ABEACC2D1}" type="pres">
      <dgm:prSet presAssocID="{179072FA-6595-4C3C-A36A-CF33AD2B610B}" presName="parentLin" presStyleCnt="0"/>
      <dgm:spPr/>
      <dgm:t>
        <a:bodyPr/>
        <a:lstStyle/>
        <a:p>
          <a:endParaRPr lang="en-US"/>
        </a:p>
      </dgm:t>
    </dgm:pt>
    <dgm:pt modelId="{EE48D986-C1EB-4BD7-8821-432E2BCFCB09}" type="pres">
      <dgm:prSet presAssocID="{179072FA-6595-4C3C-A36A-CF33AD2B610B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7095E446-5ADD-478E-ADA4-6A058E74E024}" type="pres">
      <dgm:prSet presAssocID="{179072FA-6595-4C3C-A36A-CF33AD2B610B}" presName="parentText" presStyleLbl="node1" presStyleIdx="2" presStyleCnt="4" custScaleX="107700" custScaleY="33875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F89A709-438A-4A29-854A-9F4AA77033D3}" type="pres">
      <dgm:prSet presAssocID="{179072FA-6595-4C3C-A36A-CF33AD2B610B}" presName="negativeSpace" presStyleCnt="0"/>
      <dgm:spPr/>
      <dgm:t>
        <a:bodyPr/>
        <a:lstStyle/>
        <a:p>
          <a:endParaRPr lang="en-US"/>
        </a:p>
      </dgm:t>
    </dgm:pt>
    <dgm:pt modelId="{DC050F0A-D4C9-4D83-898A-30C5A481D698}" type="pres">
      <dgm:prSet presAssocID="{179072FA-6595-4C3C-A36A-CF33AD2B610B}" presName="childText" presStyleLbl="conFgAcc1" presStyleIdx="2" presStyleCnt="4" custScaleX="68470" custScaleY="204082">
        <dgm:presLayoutVars>
          <dgm:bulletEnabled val="1"/>
        </dgm:presLayoutVars>
      </dgm:prSet>
      <dgm:spPr>
        <a:noFill/>
      </dgm:spPr>
      <dgm:t>
        <a:bodyPr/>
        <a:lstStyle/>
        <a:p>
          <a:endParaRPr lang="en-US"/>
        </a:p>
      </dgm:t>
    </dgm:pt>
    <dgm:pt modelId="{C2D7BF91-64E5-40AD-A686-C30DD530C81E}" type="pres">
      <dgm:prSet presAssocID="{7F0B3E88-F902-4225-8B68-7EC450D8148B}" presName="spaceBetweenRectangles" presStyleCnt="0"/>
      <dgm:spPr/>
      <dgm:t>
        <a:bodyPr/>
        <a:lstStyle/>
        <a:p>
          <a:endParaRPr lang="en-US"/>
        </a:p>
      </dgm:t>
    </dgm:pt>
    <dgm:pt modelId="{D5ECBAEE-1588-4169-B7A0-96B54BCE0089}" type="pres">
      <dgm:prSet presAssocID="{A7DE61F1-B892-4F3D-8F75-B31E1B0B4D43}" presName="parentLin" presStyleCnt="0"/>
      <dgm:spPr/>
      <dgm:t>
        <a:bodyPr/>
        <a:lstStyle/>
        <a:p>
          <a:endParaRPr lang="en-US"/>
        </a:p>
      </dgm:t>
    </dgm:pt>
    <dgm:pt modelId="{4C257C9D-6A63-46BD-B0C9-E7D559D5B119}" type="pres">
      <dgm:prSet presAssocID="{A7DE61F1-B892-4F3D-8F75-B31E1B0B4D43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79071A40-A5C6-438A-946C-A67D2F52BDC1}" type="pres">
      <dgm:prSet presAssocID="{A7DE61F1-B892-4F3D-8F75-B31E1B0B4D43}" presName="parentText" presStyleLbl="node1" presStyleIdx="3" presStyleCnt="4" custScaleX="107700" custScaleY="33875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187C48C-E686-4AAA-B88F-CF6CF6C46964}" type="pres">
      <dgm:prSet presAssocID="{A7DE61F1-B892-4F3D-8F75-B31E1B0B4D43}" presName="negativeSpace" presStyleCnt="0"/>
      <dgm:spPr/>
      <dgm:t>
        <a:bodyPr/>
        <a:lstStyle/>
        <a:p>
          <a:endParaRPr lang="en-US"/>
        </a:p>
      </dgm:t>
    </dgm:pt>
    <dgm:pt modelId="{04045113-B967-4620-824B-0CB1329FC91E}" type="pres">
      <dgm:prSet presAssocID="{A7DE61F1-B892-4F3D-8F75-B31E1B0B4D43}" presName="childText" presStyleLbl="conFgAcc1" presStyleIdx="3" presStyleCnt="4" custScaleX="68470" custScaleY="204082">
        <dgm:presLayoutVars>
          <dgm:bulletEnabled val="1"/>
        </dgm:presLayoutVars>
      </dgm:prSet>
      <dgm:spPr>
        <a:noFill/>
      </dgm:spPr>
      <dgm:t>
        <a:bodyPr/>
        <a:lstStyle/>
        <a:p>
          <a:endParaRPr lang="en-US"/>
        </a:p>
      </dgm:t>
    </dgm:pt>
  </dgm:ptLst>
  <dgm:cxnLst>
    <dgm:cxn modelId="{AA29C830-F008-4823-B65C-E8E9BECD722A}" type="presOf" srcId="{4BADA5D9-2922-435D-A69D-A017F99F6589}" destId="{EE9655EF-69BB-4E6F-8323-A73F6F43FCA4}" srcOrd="0" destOrd="0" presId="urn:microsoft.com/office/officeart/2005/8/layout/list1"/>
    <dgm:cxn modelId="{2FBF2B2B-D9B6-4B28-8210-F2707023DF1E}" srcId="{A46F9861-4393-4A1B-95F1-BA7E84482848}" destId="{179072FA-6595-4C3C-A36A-CF33AD2B610B}" srcOrd="2" destOrd="0" parTransId="{B215D554-3524-414C-9460-23FCF57BD116}" sibTransId="{7F0B3E88-F902-4225-8B68-7EC450D8148B}"/>
    <dgm:cxn modelId="{9AD52648-E0FE-4FEC-B2FE-382D068E40B0}" type="presOf" srcId="{A7DE61F1-B892-4F3D-8F75-B31E1B0B4D43}" destId="{79071A40-A5C6-438A-946C-A67D2F52BDC1}" srcOrd="1" destOrd="0" presId="urn:microsoft.com/office/officeart/2005/8/layout/list1"/>
    <dgm:cxn modelId="{61CC3092-4AC0-4B5A-84C8-A18E573C5ED0}" type="presOf" srcId="{A46F9861-4393-4A1B-95F1-BA7E84482848}" destId="{E6BADB18-FC9B-4868-A1A3-B7DFBB9D1DA3}" srcOrd="0" destOrd="0" presId="urn:microsoft.com/office/officeart/2005/8/layout/list1"/>
    <dgm:cxn modelId="{EA4C84D1-7DA2-4DCB-8D9C-248F66253860}" srcId="{A46F9861-4393-4A1B-95F1-BA7E84482848}" destId="{8D6DB2B5-6C0D-4787-BB61-43F80BE821C8}" srcOrd="0" destOrd="0" parTransId="{1331406B-626E-4503-97D0-0001FBC6F599}" sibTransId="{C3E9A7E4-77AE-4EB8-9EB4-DF6A58CBEF3E}"/>
    <dgm:cxn modelId="{922959F8-4D2B-4D61-B737-CB36200A685A}" type="presOf" srcId="{8D6DB2B5-6C0D-4787-BB61-43F80BE821C8}" destId="{8825412A-7173-49F2-9E6B-5877393DA7B3}" srcOrd="1" destOrd="0" presId="urn:microsoft.com/office/officeart/2005/8/layout/list1"/>
    <dgm:cxn modelId="{E425BAAD-C7D5-4B9B-8B86-22E89F1483AE}" type="presOf" srcId="{8D6DB2B5-6C0D-4787-BB61-43F80BE821C8}" destId="{E0DA6364-458F-4F2D-A329-19BC83CED4DA}" srcOrd="0" destOrd="0" presId="urn:microsoft.com/office/officeart/2005/8/layout/list1"/>
    <dgm:cxn modelId="{BBB2D08E-CAE5-4398-8444-47F10BEC4D9D}" type="presOf" srcId="{179072FA-6595-4C3C-A36A-CF33AD2B610B}" destId="{7095E446-5ADD-478E-ADA4-6A058E74E024}" srcOrd="1" destOrd="0" presId="urn:microsoft.com/office/officeart/2005/8/layout/list1"/>
    <dgm:cxn modelId="{F456FEC7-68FC-4150-8780-7C83CBDDE309}" srcId="{A46F9861-4393-4A1B-95F1-BA7E84482848}" destId="{A7DE61F1-B892-4F3D-8F75-B31E1B0B4D43}" srcOrd="3" destOrd="0" parTransId="{EB4113E6-2B6B-463E-A30F-D97D07CB4828}" sibTransId="{467A4669-E0E4-425C-9082-30B69A5AFFD9}"/>
    <dgm:cxn modelId="{D39968E7-7504-420B-984E-753B11FEE027}" type="presOf" srcId="{A7DE61F1-B892-4F3D-8F75-B31E1B0B4D43}" destId="{4C257C9D-6A63-46BD-B0C9-E7D559D5B119}" srcOrd="0" destOrd="0" presId="urn:microsoft.com/office/officeart/2005/8/layout/list1"/>
    <dgm:cxn modelId="{70510CC7-D32D-4F54-9CFB-A62C310FD858}" type="presOf" srcId="{179072FA-6595-4C3C-A36A-CF33AD2B610B}" destId="{EE48D986-C1EB-4BD7-8821-432E2BCFCB09}" srcOrd="0" destOrd="0" presId="urn:microsoft.com/office/officeart/2005/8/layout/list1"/>
    <dgm:cxn modelId="{E1F2BDFE-6FEA-4800-A9CB-8A3C5D16CD43}" srcId="{A46F9861-4393-4A1B-95F1-BA7E84482848}" destId="{4BADA5D9-2922-435D-A69D-A017F99F6589}" srcOrd="1" destOrd="0" parTransId="{926E762B-0295-4F72-A35E-A844D20FB10F}" sibTransId="{7A8231CD-F9D0-42CE-99A1-D401DCEB28D7}"/>
    <dgm:cxn modelId="{90DA47A2-462C-45C2-9397-C703082C6A03}" type="presOf" srcId="{4BADA5D9-2922-435D-A69D-A017F99F6589}" destId="{78C3B740-9FE1-4B67-ACAE-C184D0303A69}" srcOrd="1" destOrd="0" presId="urn:microsoft.com/office/officeart/2005/8/layout/list1"/>
    <dgm:cxn modelId="{92A0453E-53F9-45ED-AFAE-210DF9FFFAA1}" type="presParOf" srcId="{E6BADB18-FC9B-4868-A1A3-B7DFBB9D1DA3}" destId="{0A4147FF-3102-49D9-A50F-31954603FD69}" srcOrd="0" destOrd="0" presId="urn:microsoft.com/office/officeart/2005/8/layout/list1"/>
    <dgm:cxn modelId="{1EE6155D-F840-4B20-8682-B245BD96FE24}" type="presParOf" srcId="{0A4147FF-3102-49D9-A50F-31954603FD69}" destId="{E0DA6364-458F-4F2D-A329-19BC83CED4DA}" srcOrd="0" destOrd="0" presId="urn:microsoft.com/office/officeart/2005/8/layout/list1"/>
    <dgm:cxn modelId="{DB3C4B19-58B0-4DBA-B3F8-2ACB456C0FB1}" type="presParOf" srcId="{0A4147FF-3102-49D9-A50F-31954603FD69}" destId="{8825412A-7173-49F2-9E6B-5877393DA7B3}" srcOrd="1" destOrd="0" presId="urn:microsoft.com/office/officeart/2005/8/layout/list1"/>
    <dgm:cxn modelId="{9D1C97E7-CBD5-47B2-A3E1-7465C97531A2}" type="presParOf" srcId="{E6BADB18-FC9B-4868-A1A3-B7DFBB9D1DA3}" destId="{500F98E6-A416-4F81-8522-6A4F5AA0BCDA}" srcOrd="1" destOrd="0" presId="urn:microsoft.com/office/officeart/2005/8/layout/list1"/>
    <dgm:cxn modelId="{CEB628D1-5ED1-4468-97D8-9B204E3C1347}" type="presParOf" srcId="{E6BADB18-FC9B-4868-A1A3-B7DFBB9D1DA3}" destId="{E0022F9D-0ADA-4C7E-B5B4-7911064583E3}" srcOrd="2" destOrd="0" presId="urn:microsoft.com/office/officeart/2005/8/layout/list1"/>
    <dgm:cxn modelId="{4C00587E-5FC5-4596-8357-CC937F8915D3}" type="presParOf" srcId="{E6BADB18-FC9B-4868-A1A3-B7DFBB9D1DA3}" destId="{C6976D21-F9B8-4108-AB67-BBF73CB8E5AF}" srcOrd="3" destOrd="0" presId="urn:microsoft.com/office/officeart/2005/8/layout/list1"/>
    <dgm:cxn modelId="{AF1B113F-487E-43E8-90AC-E414ACFF94F8}" type="presParOf" srcId="{E6BADB18-FC9B-4868-A1A3-B7DFBB9D1DA3}" destId="{9C623DA9-BFCE-42E7-82C7-E9A5D0951ABE}" srcOrd="4" destOrd="0" presId="urn:microsoft.com/office/officeart/2005/8/layout/list1"/>
    <dgm:cxn modelId="{CB0787FC-ADE7-40B3-A48C-E5F855F9C56D}" type="presParOf" srcId="{9C623DA9-BFCE-42E7-82C7-E9A5D0951ABE}" destId="{EE9655EF-69BB-4E6F-8323-A73F6F43FCA4}" srcOrd="0" destOrd="0" presId="urn:microsoft.com/office/officeart/2005/8/layout/list1"/>
    <dgm:cxn modelId="{585ABD9B-5ED1-43C9-9B93-6D7E44959FA7}" type="presParOf" srcId="{9C623DA9-BFCE-42E7-82C7-E9A5D0951ABE}" destId="{78C3B740-9FE1-4B67-ACAE-C184D0303A69}" srcOrd="1" destOrd="0" presId="urn:microsoft.com/office/officeart/2005/8/layout/list1"/>
    <dgm:cxn modelId="{A7C498C6-57EB-4CA2-99C4-40928B1E34B9}" type="presParOf" srcId="{E6BADB18-FC9B-4868-A1A3-B7DFBB9D1DA3}" destId="{9C668993-5307-4A76-A3C1-F32870BBE4DF}" srcOrd="5" destOrd="0" presId="urn:microsoft.com/office/officeart/2005/8/layout/list1"/>
    <dgm:cxn modelId="{0B17299D-BD6D-4662-8214-6BC371A58ED0}" type="presParOf" srcId="{E6BADB18-FC9B-4868-A1A3-B7DFBB9D1DA3}" destId="{613FC080-6285-4AB8-9DDE-ABCF8F43A721}" srcOrd="6" destOrd="0" presId="urn:microsoft.com/office/officeart/2005/8/layout/list1"/>
    <dgm:cxn modelId="{81F45BB4-A9AF-42DE-81F8-8FC2DB868817}" type="presParOf" srcId="{E6BADB18-FC9B-4868-A1A3-B7DFBB9D1DA3}" destId="{1A051E75-E33B-4155-B18A-DAFC2CEF69A2}" srcOrd="7" destOrd="0" presId="urn:microsoft.com/office/officeart/2005/8/layout/list1"/>
    <dgm:cxn modelId="{BE663D38-AD8D-448B-982F-6213C631F106}" type="presParOf" srcId="{E6BADB18-FC9B-4868-A1A3-B7DFBB9D1DA3}" destId="{29098CC4-37D9-400C-BB0A-548ABEACC2D1}" srcOrd="8" destOrd="0" presId="urn:microsoft.com/office/officeart/2005/8/layout/list1"/>
    <dgm:cxn modelId="{0EA63EEC-79CA-4D09-B67E-886E71CABAE6}" type="presParOf" srcId="{29098CC4-37D9-400C-BB0A-548ABEACC2D1}" destId="{EE48D986-C1EB-4BD7-8821-432E2BCFCB09}" srcOrd="0" destOrd="0" presId="urn:microsoft.com/office/officeart/2005/8/layout/list1"/>
    <dgm:cxn modelId="{1F731180-AB55-4A97-AE83-BD18F35D42B6}" type="presParOf" srcId="{29098CC4-37D9-400C-BB0A-548ABEACC2D1}" destId="{7095E446-5ADD-478E-ADA4-6A058E74E024}" srcOrd="1" destOrd="0" presId="urn:microsoft.com/office/officeart/2005/8/layout/list1"/>
    <dgm:cxn modelId="{61BAB783-0C67-4942-88CD-3C9A9C0C5B73}" type="presParOf" srcId="{E6BADB18-FC9B-4868-A1A3-B7DFBB9D1DA3}" destId="{AF89A709-438A-4A29-854A-9F4AA77033D3}" srcOrd="9" destOrd="0" presId="urn:microsoft.com/office/officeart/2005/8/layout/list1"/>
    <dgm:cxn modelId="{630C1958-16FF-44EF-85F5-D0B2BBAD7892}" type="presParOf" srcId="{E6BADB18-FC9B-4868-A1A3-B7DFBB9D1DA3}" destId="{DC050F0A-D4C9-4D83-898A-30C5A481D698}" srcOrd="10" destOrd="0" presId="urn:microsoft.com/office/officeart/2005/8/layout/list1"/>
    <dgm:cxn modelId="{462DACD7-F7F2-46FE-B188-447FA73CB830}" type="presParOf" srcId="{E6BADB18-FC9B-4868-A1A3-B7DFBB9D1DA3}" destId="{C2D7BF91-64E5-40AD-A686-C30DD530C81E}" srcOrd="11" destOrd="0" presId="urn:microsoft.com/office/officeart/2005/8/layout/list1"/>
    <dgm:cxn modelId="{45821219-1853-447B-A098-A34414E9B3A1}" type="presParOf" srcId="{E6BADB18-FC9B-4868-A1A3-B7DFBB9D1DA3}" destId="{D5ECBAEE-1588-4169-B7A0-96B54BCE0089}" srcOrd="12" destOrd="0" presId="urn:microsoft.com/office/officeart/2005/8/layout/list1"/>
    <dgm:cxn modelId="{EA588A3E-7F9F-4BAD-832B-8C9394CC48AC}" type="presParOf" srcId="{D5ECBAEE-1588-4169-B7A0-96B54BCE0089}" destId="{4C257C9D-6A63-46BD-B0C9-E7D559D5B119}" srcOrd="0" destOrd="0" presId="urn:microsoft.com/office/officeart/2005/8/layout/list1"/>
    <dgm:cxn modelId="{49D60EE6-3EE6-4B4C-AB17-3EE700778B19}" type="presParOf" srcId="{D5ECBAEE-1588-4169-B7A0-96B54BCE0089}" destId="{79071A40-A5C6-438A-946C-A67D2F52BDC1}" srcOrd="1" destOrd="0" presId="urn:microsoft.com/office/officeart/2005/8/layout/list1"/>
    <dgm:cxn modelId="{4007B644-01ED-42D2-9F07-61879D4BCEE1}" type="presParOf" srcId="{E6BADB18-FC9B-4868-A1A3-B7DFBB9D1DA3}" destId="{0187C48C-E686-4AAA-B88F-CF6CF6C46964}" srcOrd="13" destOrd="0" presId="urn:microsoft.com/office/officeart/2005/8/layout/list1"/>
    <dgm:cxn modelId="{0E18E736-BF56-4FE7-816F-8D54D77EA324}" type="presParOf" srcId="{E6BADB18-FC9B-4868-A1A3-B7DFBB9D1DA3}" destId="{04045113-B967-4620-824B-0CB1329FC91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B5A76CB-4890-406D-9E21-EB56DF98315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3F17479-51C9-497C-8BC0-BB753ECB0985}">
      <dgm:prSet phldrT="[Testo]"/>
      <dgm:spPr>
        <a:solidFill>
          <a:srgbClr val="F99737"/>
        </a:solidFill>
      </dgm:spPr>
      <dgm:t>
        <a:bodyPr/>
        <a:lstStyle/>
        <a:p>
          <a:r>
            <a:rPr lang="it-IT" dirty="0" smtClean="0">
              <a:solidFill>
                <a:schemeClr val="tx1"/>
              </a:solidFill>
            </a:rPr>
            <a:t>Mancanza di dispositivi idonei all’attività di studio</a:t>
          </a:r>
          <a:endParaRPr lang="it-IT" dirty="0">
            <a:solidFill>
              <a:schemeClr val="tx1"/>
            </a:solidFill>
          </a:endParaRPr>
        </a:p>
      </dgm:t>
    </dgm:pt>
    <dgm:pt modelId="{8B815F67-5C24-417E-9CD2-9B569DCA2F27}" type="parTrans" cxnId="{0207328D-55B8-4CE8-9BF7-07FB851F5871}">
      <dgm:prSet/>
      <dgm:spPr/>
      <dgm:t>
        <a:bodyPr/>
        <a:lstStyle/>
        <a:p>
          <a:endParaRPr lang="it-IT"/>
        </a:p>
      </dgm:t>
    </dgm:pt>
    <dgm:pt modelId="{90DA0409-1750-41EF-9BFF-A564EBBD7E72}" type="sibTrans" cxnId="{0207328D-55B8-4CE8-9BF7-07FB851F5871}">
      <dgm:prSet/>
      <dgm:spPr/>
      <dgm:t>
        <a:bodyPr/>
        <a:lstStyle/>
        <a:p>
          <a:endParaRPr lang="it-IT"/>
        </a:p>
      </dgm:t>
    </dgm:pt>
    <dgm:pt modelId="{F88105D2-673C-4080-ABD3-31FF751B6256}">
      <dgm:prSet/>
      <dgm:spPr>
        <a:solidFill>
          <a:srgbClr val="F7DFCA">
            <a:alpha val="90000"/>
          </a:srgbClr>
        </a:solidFill>
      </dgm:spPr>
      <dgm:t>
        <a:bodyPr/>
        <a:lstStyle/>
        <a:p>
          <a:r>
            <a:rPr lang="it-IT" dirty="0" smtClean="0"/>
            <a:t>Le scuole sono intervenute dotando di PC o </a:t>
          </a:r>
          <a:r>
            <a:rPr lang="it-IT" dirty="0" err="1" smtClean="0"/>
            <a:t>tablet</a:t>
          </a:r>
          <a:r>
            <a:rPr lang="it-IT" dirty="0" smtClean="0"/>
            <a:t> gli studenti in difficoltà</a:t>
          </a:r>
          <a:endParaRPr lang="it-IT" dirty="0"/>
        </a:p>
      </dgm:t>
    </dgm:pt>
    <dgm:pt modelId="{7003AF72-919D-4898-8680-7BBB5408C3A1}" type="parTrans" cxnId="{C27637DE-45C9-4239-801C-314EA478CA2E}">
      <dgm:prSet/>
      <dgm:spPr/>
      <dgm:t>
        <a:bodyPr/>
        <a:lstStyle/>
        <a:p>
          <a:endParaRPr lang="it-IT"/>
        </a:p>
      </dgm:t>
    </dgm:pt>
    <dgm:pt modelId="{7164E141-4F62-41E9-A38D-D77D3E67CBC8}" type="sibTrans" cxnId="{C27637DE-45C9-4239-801C-314EA478CA2E}">
      <dgm:prSet/>
      <dgm:spPr/>
      <dgm:t>
        <a:bodyPr/>
        <a:lstStyle/>
        <a:p>
          <a:endParaRPr lang="it-IT"/>
        </a:p>
      </dgm:t>
    </dgm:pt>
    <dgm:pt modelId="{13B41543-6BBB-45D9-92DA-4CC790D45C96}">
      <dgm:prSet phldrT="[Testo]"/>
      <dgm:spPr>
        <a:solidFill>
          <a:srgbClr val="F99737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dirty="0" smtClean="0">
              <a:solidFill>
                <a:schemeClr val="tx1"/>
              </a:solidFill>
            </a:rPr>
            <a:t>Connessioni instabili o insufficienti</a:t>
          </a:r>
          <a:endParaRPr lang="it-IT" dirty="0">
            <a:solidFill>
              <a:schemeClr val="tx1"/>
            </a:solidFill>
          </a:endParaRPr>
        </a:p>
      </dgm:t>
    </dgm:pt>
    <dgm:pt modelId="{568768C3-D1D9-4AA1-AE8C-8DA08AFD3340}" type="parTrans" cxnId="{D8B1FB40-2AE8-4786-9B45-2645D77F4763}">
      <dgm:prSet/>
      <dgm:spPr/>
      <dgm:t>
        <a:bodyPr/>
        <a:lstStyle/>
        <a:p>
          <a:endParaRPr lang="it-IT"/>
        </a:p>
      </dgm:t>
    </dgm:pt>
    <dgm:pt modelId="{4E94C2A0-F961-4AAD-AFF2-B9E11FF48D7D}" type="sibTrans" cxnId="{D8B1FB40-2AE8-4786-9B45-2645D77F4763}">
      <dgm:prSet/>
      <dgm:spPr/>
      <dgm:t>
        <a:bodyPr/>
        <a:lstStyle/>
        <a:p>
          <a:endParaRPr lang="it-IT"/>
        </a:p>
      </dgm:t>
    </dgm:pt>
    <dgm:pt modelId="{C7736928-D0AE-48BB-97CB-D2A7BB1D4E81}">
      <dgm:prSet phldrT="[Testo]"/>
      <dgm:spPr>
        <a:solidFill>
          <a:srgbClr val="F99737"/>
        </a:solidFill>
      </dgm:spPr>
      <dgm:t>
        <a:bodyPr/>
        <a:lstStyle/>
        <a:p>
          <a:r>
            <a:rPr lang="it-IT" dirty="0" smtClean="0">
              <a:solidFill>
                <a:schemeClr val="tx1"/>
              </a:solidFill>
            </a:rPr>
            <a:t>Iniziali problemi di tipo tecnico, legati principalmente al sistema di web-conference utilizzato</a:t>
          </a:r>
          <a:endParaRPr lang="it-IT" dirty="0">
            <a:solidFill>
              <a:schemeClr val="tx1"/>
            </a:solidFill>
          </a:endParaRPr>
        </a:p>
      </dgm:t>
    </dgm:pt>
    <dgm:pt modelId="{5A005A46-3EDC-409D-9DFE-EEB7501E92C5}" type="parTrans" cxnId="{3C3D8DCD-1FCA-4122-8F7F-A4CD2110E85B}">
      <dgm:prSet/>
      <dgm:spPr/>
      <dgm:t>
        <a:bodyPr/>
        <a:lstStyle/>
        <a:p>
          <a:endParaRPr lang="it-IT"/>
        </a:p>
      </dgm:t>
    </dgm:pt>
    <dgm:pt modelId="{EE81A3C4-10B6-480B-8412-A545D02DE065}" type="sibTrans" cxnId="{3C3D8DCD-1FCA-4122-8F7F-A4CD2110E85B}">
      <dgm:prSet/>
      <dgm:spPr/>
      <dgm:t>
        <a:bodyPr/>
        <a:lstStyle/>
        <a:p>
          <a:endParaRPr lang="it-IT"/>
        </a:p>
      </dgm:t>
    </dgm:pt>
    <dgm:pt modelId="{DD237A53-B34F-48BD-B7C1-9DBD3532A63A}">
      <dgm:prSet phldrT="[Testo]"/>
      <dgm:spPr>
        <a:solidFill>
          <a:srgbClr val="F7DFCA">
            <a:alpha val="90000"/>
          </a:srgbClr>
        </a:solidFill>
      </dgm:spPr>
      <dgm:t>
        <a:bodyPr/>
        <a:lstStyle/>
        <a:p>
          <a:r>
            <a:rPr lang="it-IT" dirty="0" smtClean="0"/>
            <a:t>La proposta di un sistema alternativo ha ovviato al problema</a:t>
          </a:r>
          <a:endParaRPr lang="it-IT" dirty="0"/>
        </a:p>
      </dgm:t>
    </dgm:pt>
    <dgm:pt modelId="{B0605E50-1D39-4FD0-B709-A5D10D6A2C93}" type="parTrans" cxnId="{A8694003-2E1A-42DB-AF01-AFE6DD6AB284}">
      <dgm:prSet/>
      <dgm:spPr/>
      <dgm:t>
        <a:bodyPr/>
        <a:lstStyle/>
        <a:p>
          <a:endParaRPr lang="it-IT"/>
        </a:p>
      </dgm:t>
    </dgm:pt>
    <dgm:pt modelId="{8739F0AC-F6F8-425B-929A-823EF414B3D6}" type="sibTrans" cxnId="{A8694003-2E1A-42DB-AF01-AFE6DD6AB284}">
      <dgm:prSet/>
      <dgm:spPr/>
      <dgm:t>
        <a:bodyPr/>
        <a:lstStyle/>
        <a:p>
          <a:endParaRPr lang="it-IT"/>
        </a:p>
      </dgm:t>
    </dgm:pt>
    <dgm:pt modelId="{5375990E-908A-4CC4-8270-976DBAEB743C}">
      <dgm:prSet/>
      <dgm:spPr>
        <a:solidFill>
          <a:srgbClr val="F7DFCA">
            <a:alpha val="90000"/>
          </a:srgbClr>
        </a:solidFill>
      </dgm:spPr>
      <dgm:t>
        <a:bodyPr/>
        <a:lstStyle/>
        <a:p>
          <a:r>
            <a:rPr lang="it-IT" dirty="0" smtClean="0"/>
            <a:t>Fondazione è intervenuta fornendo SIM ai ragazzi in situazione di bisogno</a:t>
          </a:r>
          <a:endParaRPr lang="it-IT" dirty="0"/>
        </a:p>
      </dgm:t>
    </dgm:pt>
    <dgm:pt modelId="{908B0105-EAD6-4077-B0B0-69771C2069CD}" type="parTrans" cxnId="{242A3A64-9015-406C-8D52-2DADC049D8F8}">
      <dgm:prSet/>
      <dgm:spPr/>
      <dgm:t>
        <a:bodyPr/>
        <a:lstStyle/>
        <a:p>
          <a:endParaRPr lang="it-IT"/>
        </a:p>
      </dgm:t>
    </dgm:pt>
    <dgm:pt modelId="{846BFAC6-07EF-4EB5-996D-92DB7B194A75}" type="sibTrans" cxnId="{242A3A64-9015-406C-8D52-2DADC049D8F8}">
      <dgm:prSet/>
      <dgm:spPr/>
      <dgm:t>
        <a:bodyPr/>
        <a:lstStyle/>
        <a:p>
          <a:endParaRPr lang="it-IT"/>
        </a:p>
      </dgm:t>
    </dgm:pt>
    <dgm:pt modelId="{6B2AC5CE-65F5-4BF0-8C82-AD30154ED9ED}" type="pres">
      <dgm:prSet presAssocID="{DB5A76CB-4890-406D-9E21-EB56DF98315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26C0785-2012-48D7-B65E-EF3B733A1F20}" type="pres">
      <dgm:prSet presAssocID="{C7736928-D0AE-48BB-97CB-D2A7BB1D4E81}" presName="horFlow" presStyleCnt="0"/>
      <dgm:spPr/>
    </dgm:pt>
    <dgm:pt modelId="{0D43DD69-B665-44F3-810B-FED0DF8378CF}" type="pres">
      <dgm:prSet presAssocID="{C7736928-D0AE-48BB-97CB-D2A7BB1D4E81}" presName="bigChev" presStyleLbl="node1" presStyleIdx="0" presStyleCnt="3"/>
      <dgm:spPr/>
      <dgm:t>
        <a:bodyPr/>
        <a:lstStyle/>
        <a:p>
          <a:endParaRPr lang="it-IT"/>
        </a:p>
      </dgm:t>
    </dgm:pt>
    <dgm:pt modelId="{DDC78E32-88B7-494A-A962-296350652647}" type="pres">
      <dgm:prSet presAssocID="{C7736928-D0AE-48BB-97CB-D2A7BB1D4E81}" presName="vSp" presStyleCnt="0"/>
      <dgm:spPr/>
    </dgm:pt>
    <dgm:pt modelId="{EF859A6F-A4FA-4AFC-9899-B6FDBB2C8534}" type="pres">
      <dgm:prSet presAssocID="{33F17479-51C9-497C-8BC0-BB753ECB0985}" presName="horFlow" presStyleCnt="0"/>
      <dgm:spPr/>
    </dgm:pt>
    <dgm:pt modelId="{4ED68489-8962-4BE4-8C0E-315CC74F613D}" type="pres">
      <dgm:prSet presAssocID="{33F17479-51C9-497C-8BC0-BB753ECB0985}" presName="bigChev" presStyleLbl="node1" presStyleIdx="1" presStyleCnt="3"/>
      <dgm:spPr/>
      <dgm:t>
        <a:bodyPr/>
        <a:lstStyle/>
        <a:p>
          <a:endParaRPr lang="it-IT"/>
        </a:p>
      </dgm:t>
    </dgm:pt>
    <dgm:pt modelId="{F4C6409F-B854-47DE-A224-C89625AD099D}" type="pres">
      <dgm:prSet presAssocID="{7003AF72-919D-4898-8680-7BBB5408C3A1}" presName="parTrans" presStyleCnt="0"/>
      <dgm:spPr/>
    </dgm:pt>
    <dgm:pt modelId="{E03455DB-2431-4F56-BD5D-EA8A031DA4F0}" type="pres">
      <dgm:prSet presAssocID="{F88105D2-673C-4080-ABD3-31FF751B6256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FC7F5C4-8DBB-41DA-8D21-2DEB8D26F3DE}" type="pres">
      <dgm:prSet presAssocID="{33F17479-51C9-497C-8BC0-BB753ECB0985}" presName="vSp" presStyleCnt="0"/>
      <dgm:spPr/>
    </dgm:pt>
    <dgm:pt modelId="{2375CB95-69F3-4ECC-9047-CE47EB4C3EDB}" type="pres">
      <dgm:prSet presAssocID="{13B41543-6BBB-45D9-92DA-4CC790D45C96}" presName="horFlow" presStyleCnt="0"/>
      <dgm:spPr/>
    </dgm:pt>
    <dgm:pt modelId="{0ABCC69F-5D64-41EE-8DFB-9E968CF12F7E}" type="pres">
      <dgm:prSet presAssocID="{13B41543-6BBB-45D9-92DA-4CC790D45C96}" presName="bigChev" presStyleLbl="node1" presStyleIdx="2" presStyleCnt="3" custLinFactNeighborX="-12137" custLinFactNeighborY="-1315"/>
      <dgm:spPr/>
      <dgm:t>
        <a:bodyPr/>
        <a:lstStyle/>
        <a:p>
          <a:endParaRPr lang="it-IT"/>
        </a:p>
      </dgm:t>
    </dgm:pt>
    <dgm:pt modelId="{B57E8F0C-A9B5-467F-B8C2-45BB4AB639A8}" type="pres">
      <dgm:prSet presAssocID="{908B0105-EAD6-4077-B0B0-69771C2069CD}" presName="parTrans" presStyleCnt="0"/>
      <dgm:spPr/>
    </dgm:pt>
    <dgm:pt modelId="{3126D76C-84DE-4336-9354-1F9685CE0330}" type="pres">
      <dgm:prSet presAssocID="{5375990E-908A-4CC4-8270-976DBAEB743C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2B6035-B66C-437E-AF65-AA410B8FEBE0}" type="pres">
      <dgm:prSet presAssocID="{846BFAC6-07EF-4EB5-996D-92DB7B194A75}" presName="sibTrans" presStyleCnt="0"/>
      <dgm:spPr/>
    </dgm:pt>
    <dgm:pt modelId="{3F76F1DE-979E-4C26-A62A-0F215F6EBF78}" type="pres">
      <dgm:prSet presAssocID="{DD237A53-B34F-48BD-B7C1-9DBD3532A63A}" presName="node" presStyleLbl="alignAccFollowNode1" presStyleIdx="2" presStyleCnt="3" custLinFactX="-71392" custLinFactY="-100000" custLinFactNeighborX="-100000" custLinFactNeighborY="-1749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15FCEF-FFA7-4A69-80CF-0F51F7CCADCD}" type="presOf" srcId="{33F17479-51C9-497C-8BC0-BB753ECB0985}" destId="{4ED68489-8962-4BE4-8C0E-315CC74F613D}" srcOrd="0" destOrd="0" presId="urn:microsoft.com/office/officeart/2005/8/layout/lProcess3"/>
    <dgm:cxn modelId="{0718756E-8ED6-4280-A1B7-52466690C407}" type="presOf" srcId="{DB5A76CB-4890-406D-9E21-EB56DF983159}" destId="{6B2AC5CE-65F5-4BF0-8C82-AD30154ED9ED}" srcOrd="0" destOrd="0" presId="urn:microsoft.com/office/officeart/2005/8/layout/lProcess3"/>
    <dgm:cxn modelId="{D8B1FB40-2AE8-4786-9B45-2645D77F4763}" srcId="{DB5A76CB-4890-406D-9E21-EB56DF983159}" destId="{13B41543-6BBB-45D9-92DA-4CC790D45C96}" srcOrd="2" destOrd="0" parTransId="{568768C3-D1D9-4AA1-AE8C-8DA08AFD3340}" sibTransId="{4E94C2A0-F961-4AAD-AFF2-B9E11FF48D7D}"/>
    <dgm:cxn modelId="{91F33AE0-390A-4428-A453-D44817D7025E}" type="presOf" srcId="{13B41543-6BBB-45D9-92DA-4CC790D45C96}" destId="{0ABCC69F-5D64-41EE-8DFB-9E968CF12F7E}" srcOrd="0" destOrd="0" presId="urn:microsoft.com/office/officeart/2005/8/layout/lProcess3"/>
    <dgm:cxn modelId="{1219779F-C460-453F-B8DB-9F822B09DEC2}" type="presOf" srcId="{DD237A53-B34F-48BD-B7C1-9DBD3532A63A}" destId="{3F76F1DE-979E-4C26-A62A-0F215F6EBF78}" srcOrd="0" destOrd="0" presId="urn:microsoft.com/office/officeart/2005/8/layout/lProcess3"/>
    <dgm:cxn modelId="{1A9B74D6-30DA-4749-9B17-61C4B7385CA6}" type="presOf" srcId="{F88105D2-673C-4080-ABD3-31FF751B6256}" destId="{E03455DB-2431-4F56-BD5D-EA8A031DA4F0}" srcOrd="0" destOrd="0" presId="urn:microsoft.com/office/officeart/2005/8/layout/lProcess3"/>
    <dgm:cxn modelId="{0207328D-55B8-4CE8-9BF7-07FB851F5871}" srcId="{DB5A76CB-4890-406D-9E21-EB56DF983159}" destId="{33F17479-51C9-497C-8BC0-BB753ECB0985}" srcOrd="1" destOrd="0" parTransId="{8B815F67-5C24-417E-9CD2-9B569DCA2F27}" sibTransId="{90DA0409-1750-41EF-9BFF-A564EBBD7E72}"/>
    <dgm:cxn modelId="{C27637DE-45C9-4239-801C-314EA478CA2E}" srcId="{33F17479-51C9-497C-8BC0-BB753ECB0985}" destId="{F88105D2-673C-4080-ABD3-31FF751B6256}" srcOrd="0" destOrd="0" parTransId="{7003AF72-919D-4898-8680-7BBB5408C3A1}" sibTransId="{7164E141-4F62-41E9-A38D-D77D3E67CBC8}"/>
    <dgm:cxn modelId="{A8694003-2E1A-42DB-AF01-AFE6DD6AB284}" srcId="{13B41543-6BBB-45D9-92DA-4CC790D45C96}" destId="{DD237A53-B34F-48BD-B7C1-9DBD3532A63A}" srcOrd="1" destOrd="0" parTransId="{B0605E50-1D39-4FD0-B709-A5D10D6A2C93}" sibTransId="{8739F0AC-F6F8-425B-929A-823EF414B3D6}"/>
    <dgm:cxn modelId="{5C76AEAA-4DBF-4BA5-B6B4-453AB0B5F5FF}" type="presOf" srcId="{C7736928-D0AE-48BB-97CB-D2A7BB1D4E81}" destId="{0D43DD69-B665-44F3-810B-FED0DF8378CF}" srcOrd="0" destOrd="0" presId="urn:microsoft.com/office/officeart/2005/8/layout/lProcess3"/>
    <dgm:cxn modelId="{3C3D8DCD-1FCA-4122-8F7F-A4CD2110E85B}" srcId="{DB5A76CB-4890-406D-9E21-EB56DF983159}" destId="{C7736928-D0AE-48BB-97CB-D2A7BB1D4E81}" srcOrd="0" destOrd="0" parTransId="{5A005A46-3EDC-409D-9DFE-EEB7501E92C5}" sibTransId="{EE81A3C4-10B6-480B-8412-A545D02DE065}"/>
    <dgm:cxn modelId="{242A3A64-9015-406C-8D52-2DADC049D8F8}" srcId="{13B41543-6BBB-45D9-92DA-4CC790D45C96}" destId="{5375990E-908A-4CC4-8270-976DBAEB743C}" srcOrd="0" destOrd="0" parTransId="{908B0105-EAD6-4077-B0B0-69771C2069CD}" sibTransId="{846BFAC6-07EF-4EB5-996D-92DB7B194A75}"/>
    <dgm:cxn modelId="{AA241E98-84D4-4929-8587-111AB78EEF1C}" type="presOf" srcId="{5375990E-908A-4CC4-8270-976DBAEB743C}" destId="{3126D76C-84DE-4336-9354-1F9685CE0330}" srcOrd="0" destOrd="0" presId="urn:microsoft.com/office/officeart/2005/8/layout/lProcess3"/>
    <dgm:cxn modelId="{1655CC8F-0847-4AAD-AF45-0EF65AC70A8A}" type="presParOf" srcId="{6B2AC5CE-65F5-4BF0-8C82-AD30154ED9ED}" destId="{B26C0785-2012-48D7-B65E-EF3B733A1F20}" srcOrd="0" destOrd="0" presId="urn:microsoft.com/office/officeart/2005/8/layout/lProcess3"/>
    <dgm:cxn modelId="{7E87663C-6C37-4E3F-999F-2EF17875AB34}" type="presParOf" srcId="{B26C0785-2012-48D7-B65E-EF3B733A1F20}" destId="{0D43DD69-B665-44F3-810B-FED0DF8378CF}" srcOrd="0" destOrd="0" presId="urn:microsoft.com/office/officeart/2005/8/layout/lProcess3"/>
    <dgm:cxn modelId="{8AEF6CD6-F2D5-49C8-BA0F-A8FD072205CC}" type="presParOf" srcId="{6B2AC5CE-65F5-4BF0-8C82-AD30154ED9ED}" destId="{DDC78E32-88B7-494A-A962-296350652647}" srcOrd="1" destOrd="0" presId="urn:microsoft.com/office/officeart/2005/8/layout/lProcess3"/>
    <dgm:cxn modelId="{D58AB349-336B-4614-A4F8-8EC996A62F1D}" type="presParOf" srcId="{6B2AC5CE-65F5-4BF0-8C82-AD30154ED9ED}" destId="{EF859A6F-A4FA-4AFC-9899-B6FDBB2C8534}" srcOrd="2" destOrd="0" presId="urn:microsoft.com/office/officeart/2005/8/layout/lProcess3"/>
    <dgm:cxn modelId="{51E10E3C-84ED-49A3-9569-9F2DC665847A}" type="presParOf" srcId="{EF859A6F-A4FA-4AFC-9899-B6FDBB2C8534}" destId="{4ED68489-8962-4BE4-8C0E-315CC74F613D}" srcOrd="0" destOrd="0" presId="urn:microsoft.com/office/officeart/2005/8/layout/lProcess3"/>
    <dgm:cxn modelId="{809791F2-CE5D-43AA-AFD9-A59B6B320EE8}" type="presParOf" srcId="{EF859A6F-A4FA-4AFC-9899-B6FDBB2C8534}" destId="{F4C6409F-B854-47DE-A224-C89625AD099D}" srcOrd="1" destOrd="0" presId="urn:microsoft.com/office/officeart/2005/8/layout/lProcess3"/>
    <dgm:cxn modelId="{AE14DA80-60AB-4242-BD83-E6FEF411F004}" type="presParOf" srcId="{EF859A6F-A4FA-4AFC-9899-B6FDBB2C8534}" destId="{E03455DB-2431-4F56-BD5D-EA8A031DA4F0}" srcOrd="2" destOrd="0" presId="urn:microsoft.com/office/officeart/2005/8/layout/lProcess3"/>
    <dgm:cxn modelId="{DBDEFBD1-D2C2-4E3D-9BB7-F529130505F8}" type="presParOf" srcId="{6B2AC5CE-65F5-4BF0-8C82-AD30154ED9ED}" destId="{1FC7F5C4-8DBB-41DA-8D21-2DEB8D26F3DE}" srcOrd="3" destOrd="0" presId="urn:microsoft.com/office/officeart/2005/8/layout/lProcess3"/>
    <dgm:cxn modelId="{BE50D159-49BD-4CA0-8B7A-4FD4E122A9D0}" type="presParOf" srcId="{6B2AC5CE-65F5-4BF0-8C82-AD30154ED9ED}" destId="{2375CB95-69F3-4ECC-9047-CE47EB4C3EDB}" srcOrd="4" destOrd="0" presId="urn:microsoft.com/office/officeart/2005/8/layout/lProcess3"/>
    <dgm:cxn modelId="{833D06C7-C68E-4E58-95C1-C717DC95F865}" type="presParOf" srcId="{2375CB95-69F3-4ECC-9047-CE47EB4C3EDB}" destId="{0ABCC69F-5D64-41EE-8DFB-9E968CF12F7E}" srcOrd="0" destOrd="0" presId="urn:microsoft.com/office/officeart/2005/8/layout/lProcess3"/>
    <dgm:cxn modelId="{D698F61E-F09C-43E0-B3A9-E548CC4581B9}" type="presParOf" srcId="{2375CB95-69F3-4ECC-9047-CE47EB4C3EDB}" destId="{B57E8F0C-A9B5-467F-B8C2-45BB4AB639A8}" srcOrd="1" destOrd="0" presId="urn:microsoft.com/office/officeart/2005/8/layout/lProcess3"/>
    <dgm:cxn modelId="{44937F7A-A23C-48BD-8041-238A4E7A36CC}" type="presParOf" srcId="{2375CB95-69F3-4ECC-9047-CE47EB4C3EDB}" destId="{3126D76C-84DE-4336-9354-1F9685CE0330}" srcOrd="2" destOrd="0" presId="urn:microsoft.com/office/officeart/2005/8/layout/lProcess3"/>
    <dgm:cxn modelId="{902056C3-7073-472C-B9B6-0D6A9151EDC4}" type="presParOf" srcId="{2375CB95-69F3-4ECC-9047-CE47EB4C3EDB}" destId="{912B6035-B66C-437E-AF65-AA410B8FEBE0}" srcOrd="3" destOrd="0" presId="urn:microsoft.com/office/officeart/2005/8/layout/lProcess3"/>
    <dgm:cxn modelId="{057FCAF1-8C9A-4B66-B0F2-DD4932444035}" type="presParOf" srcId="{2375CB95-69F3-4ECC-9047-CE47EB4C3EDB}" destId="{3F76F1DE-979E-4C26-A62A-0F215F6EBF78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35DED83-5436-451D-8F51-904DFF3A52BC}" type="doc">
      <dgm:prSet loTypeId="urn:microsoft.com/office/officeart/2005/8/layout/vList2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F037610E-6BD6-41CA-8FC3-801A5BCADFEB}">
      <dgm:prSet phldrT="[Text]"/>
      <dgm:spPr/>
      <dgm:t>
        <a:bodyPr/>
        <a:lstStyle/>
        <a:p>
          <a:r>
            <a:rPr lang="it-IT" b="0" u="sng" dirty="0" smtClean="0">
              <a:solidFill>
                <a:schemeClr val="tx1"/>
              </a:solidFill>
            </a:rPr>
            <a:t>Continuità</a:t>
          </a:r>
          <a:r>
            <a:rPr lang="it-IT" b="0" dirty="0" smtClean="0">
              <a:solidFill>
                <a:schemeClr val="tx1"/>
              </a:solidFill>
            </a:rPr>
            <a:t> tra la didattica svolta in classe dagli insegnanti e quella dei tutor negli incontri del progetto</a:t>
          </a:r>
          <a:endParaRPr lang="en-US" b="0" dirty="0">
            <a:solidFill>
              <a:schemeClr val="tx1"/>
            </a:solidFill>
          </a:endParaRPr>
        </a:p>
      </dgm:t>
    </dgm:pt>
    <dgm:pt modelId="{21DA6102-D5E8-4E0F-AB7D-B0E75585227A}" type="parTrans" cxnId="{3C2A39DE-CE88-4E8B-AA07-BD41E2D7C926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48828FD5-778C-4689-A4A5-10F05ED0CCF9}" type="sibTrans" cxnId="{3C2A39DE-CE88-4E8B-AA07-BD41E2D7C926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CF66FBD5-A3F5-4C77-8D50-FC90684030F5}">
      <dgm:prSet/>
      <dgm:spPr/>
      <dgm:t>
        <a:bodyPr/>
        <a:lstStyle/>
        <a:p>
          <a:r>
            <a:rPr lang="it-IT" b="0" u="sng" dirty="0" smtClean="0">
              <a:solidFill>
                <a:schemeClr val="tx1"/>
              </a:solidFill>
            </a:rPr>
            <a:t>Monitoraggio</a:t>
          </a:r>
          <a:r>
            <a:rPr lang="it-IT" b="0" dirty="0" smtClean="0">
              <a:solidFill>
                <a:schemeClr val="tx1"/>
              </a:solidFill>
            </a:rPr>
            <a:t> dei progressi dei rispettivi studenti, con la verifica delle attività svolte</a:t>
          </a:r>
        </a:p>
      </dgm:t>
    </dgm:pt>
    <dgm:pt modelId="{5206E14E-BD41-42F3-BCC2-50090244EA7D}" type="parTrans" cxnId="{6E0959B4-498E-4FF2-BE54-97FD573E99E6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F63C6EA3-9252-4FDF-A6A4-D9872C61AEEA}" type="sibTrans" cxnId="{6E0959B4-498E-4FF2-BE54-97FD573E99E6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EB92B61B-7A35-4B3E-B98F-3669F1ECFBD8}">
      <dgm:prSet/>
      <dgm:spPr/>
      <dgm:t>
        <a:bodyPr/>
        <a:lstStyle/>
        <a:p>
          <a:r>
            <a:rPr lang="it-IT" b="0" dirty="0" smtClean="0">
              <a:solidFill>
                <a:schemeClr val="tx1"/>
              </a:solidFill>
            </a:rPr>
            <a:t>Nascita di una </a:t>
          </a:r>
          <a:r>
            <a:rPr lang="it-IT" b="0" u="sng" dirty="0" smtClean="0">
              <a:solidFill>
                <a:schemeClr val="tx1"/>
              </a:solidFill>
            </a:rPr>
            <a:t>comunità di pratica</a:t>
          </a:r>
          <a:r>
            <a:rPr lang="it-IT" b="0" dirty="0" smtClean="0">
              <a:solidFill>
                <a:schemeClr val="tx1"/>
              </a:solidFill>
            </a:rPr>
            <a:t>, per la necessità di condividere un repertorio di strategie educativo-didattiche e di buone pratiche</a:t>
          </a:r>
        </a:p>
      </dgm:t>
    </dgm:pt>
    <dgm:pt modelId="{639977C7-D6C3-4B15-9047-1CE55EA4FC6B}" type="parTrans" cxnId="{DBAD6B46-EB64-4048-B48D-BB4280E7576E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220D330E-29E8-4F91-8506-524BAE4C232A}" type="sibTrans" cxnId="{DBAD6B46-EB64-4048-B48D-BB4280E7576E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D0EEA7AE-FAD8-4A97-93B8-D1466CF92D4E}">
      <dgm:prSet phldrT="[Text]"/>
      <dgm:spPr/>
      <dgm:t>
        <a:bodyPr/>
        <a:lstStyle/>
        <a:p>
          <a:r>
            <a:rPr lang="it-IT" b="0" dirty="0" smtClean="0">
              <a:solidFill>
                <a:schemeClr val="tx1"/>
              </a:solidFill>
            </a:rPr>
            <a:t>grazie alla continua comunicazione tra le parti, favorita dall’ambiente digitale di apprendimento</a:t>
          </a:r>
          <a:endParaRPr lang="en-US" b="0" dirty="0">
            <a:solidFill>
              <a:schemeClr val="tx1"/>
            </a:solidFill>
          </a:endParaRPr>
        </a:p>
      </dgm:t>
    </dgm:pt>
    <dgm:pt modelId="{D47E5FE3-2A5B-4CA1-943F-36C8D055BA1A}" type="parTrans" cxnId="{0ABEA316-7548-4789-8565-168808794786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B6271069-4801-4351-86BE-8944318B8A42}" type="sibTrans" cxnId="{0ABEA316-7548-4789-8565-168808794786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E21B6688-08E5-4B6D-A962-289A3ED06F12}">
      <dgm:prSet/>
      <dgm:spPr/>
      <dgm:t>
        <a:bodyPr/>
        <a:lstStyle/>
        <a:p>
          <a:r>
            <a:rPr lang="it-IT" b="0" dirty="0" smtClean="0">
              <a:solidFill>
                <a:schemeClr val="tx1"/>
              </a:solidFill>
            </a:rPr>
            <a:t>grazie all’accesso a tutti i corsi da parte dei docenti </a:t>
          </a:r>
        </a:p>
      </dgm:t>
    </dgm:pt>
    <dgm:pt modelId="{52504979-AB3F-4687-A23A-3863D331AC14}" type="parTrans" cxnId="{DB7D7253-715D-486B-AECB-0C4889FD3470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862020F9-97E2-4D88-82B2-B41A78987262}" type="sibTrans" cxnId="{DB7D7253-715D-486B-AECB-0C4889FD3470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2DC836FA-A811-4C6F-BFD9-084DA3B50B96}">
      <dgm:prSet/>
      <dgm:spPr/>
      <dgm:t>
        <a:bodyPr/>
        <a:lstStyle/>
        <a:p>
          <a:r>
            <a:rPr lang="it-IT" b="0" dirty="0" smtClean="0">
              <a:solidFill>
                <a:schemeClr val="tx1"/>
              </a:solidFill>
            </a:rPr>
            <a:t>grazie al costante confronto tra tutor e docenti referenti, ma anche tra i tutor di materie diverse sugli stessi studenti</a:t>
          </a:r>
        </a:p>
      </dgm:t>
    </dgm:pt>
    <dgm:pt modelId="{BEBDA6F9-8A29-43E2-8FE5-AD94C73D36C7}" type="parTrans" cxnId="{172A4DF0-046D-46A5-8DB1-E9212FE10AEC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F54FCD98-6A89-4FF3-84CE-30CB6C70361D}" type="sibTrans" cxnId="{172A4DF0-046D-46A5-8DB1-E9212FE10AEC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A5E40CE6-C662-4A9B-9423-E5A108C8C92A}">
      <dgm:prSet/>
      <dgm:spPr/>
      <dgm:t>
        <a:bodyPr/>
        <a:lstStyle/>
        <a:p>
          <a:r>
            <a:rPr lang="it-IT" b="0" dirty="0" smtClean="0">
              <a:solidFill>
                <a:schemeClr val="tx1"/>
              </a:solidFill>
            </a:rPr>
            <a:t>grazie ala piattaforma sempre accessibile, che ha favorito il dialogo degli studenti con i loro insegnanti e tutor</a:t>
          </a:r>
        </a:p>
      </dgm:t>
    </dgm:pt>
    <dgm:pt modelId="{E8D0FBFD-8316-4F77-9765-AE64B90669EF}" type="parTrans" cxnId="{61A6D258-6BB3-4E74-A253-D0FD4C8BBCFC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97665770-830E-430D-9764-231505C92967}" type="sibTrans" cxnId="{61A6D258-6BB3-4E74-A253-D0FD4C8BBCFC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0B75C85A-3DB8-483E-B8BA-37D873295D9A}">
      <dgm:prSet/>
      <dgm:spPr/>
      <dgm:t>
        <a:bodyPr/>
        <a:lstStyle/>
        <a:p>
          <a:r>
            <a:rPr lang="it-IT" b="0" u="sng" dirty="0" smtClean="0">
              <a:solidFill>
                <a:schemeClr val="tx1"/>
              </a:solidFill>
            </a:rPr>
            <a:t>Comunità virtuale di apprendimento</a:t>
          </a:r>
        </a:p>
      </dgm:t>
    </dgm:pt>
    <dgm:pt modelId="{BB7398C9-9E04-427F-B7B9-F7313BB644CF}" type="parTrans" cxnId="{1E246C6E-4D48-4DB4-A3EE-493CFAC54D51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5258395A-4C12-4580-8A2C-D2B1BB6EFCAD}" type="sibTrans" cxnId="{1E246C6E-4D48-4DB4-A3EE-493CFAC54D51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25333197-B6EF-4204-A1F5-64C63C4B9658}" type="pres">
      <dgm:prSet presAssocID="{D35DED83-5436-451D-8F51-904DFF3A52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42A54BD-E9F8-443A-A2F6-FE5EC28F2822}" type="pres">
      <dgm:prSet presAssocID="{F037610E-6BD6-41CA-8FC3-801A5BCADFE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275050-543A-4B1B-A85C-B6B7E36C82C1}" type="pres">
      <dgm:prSet presAssocID="{F037610E-6BD6-41CA-8FC3-801A5BCADFEB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31C4EA-99B9-4450-9E58-C71F418F2C2B}" type="pres">
      <dgm:prSet presAssocID="{CF66FBD5-A3F5-4C77-8D50-FC90684030F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0C2C8D-6589-48EC-BF88-F4ADD0EDEBB3}" type="pres">
      <dgm:prSet presAssocID="{CF66FBD5-A3F5-4C77-8D50-FC90684030F5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E68C0-C0C0-4AB8-92A7-AE2F55032E2E}" type="pres">
      <dgm:prSet presAssocID="{EB92B61B-7A35-4B3E-B98F-3669F1ECFBD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3460F-8115-4891-9AE9-B86632958BAE}" type="pres">
      <dgm:prSet presAssocID="{EB92B61B-7A35-4B3E-B98F-3669F1ECFBD8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C9A5AA-EBA6-464A-9EF8-60A9AE1A024D}" type="pres">
      <dgm:prSet presAssocID="{0B75C85A-3DB8-483E-B8BA-37D873295D9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08D783A-0529-4608-8F2D-BC6E191A781E}" type="pres">
      <dgm:prSet presAssocID="{0B75C85A-3DB8-483E-B8BA-37D873295D9A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AD6B46-EB64-4048-B48D-BB4280E7576E}" srcId="{D35DED83-5436-451D-8F51-904DFF3A52BC}" destId="{EB92B61B-7A35-4B3E-B98F-3669F1ECFBD8}" srcOrd="2" destOrd="0" parTransId="{639977C7-D6C3-4B15-9047-1CE55EA4FC6B}" sibTransId="{220D330E-29E8-4F91-8506-524BAE4C232A}"/>
    <dgm:cxn modelId="{52311548-71DA-41BA-B8B4-B71FCB86B663}" type="presOf" srcId="{0B75C85A-3DB8-483E-B8BA-37D873295D9A}" destId="{DCC9A5AA-EBA6-464A-9EF8-60A9AE1A024D}" srcOrd="0" destOrd="0" presId="urn:microsoft.com/office/officeart/2005/8/layout/vList2"/>
    <dgm:cxn modelId="{05FDDF7B-8258-4BC4-934A-9DAAB270C091}" type="presOf" srcId="{CF66FBD5-A3F5-4C77-8D50-FC90684030F5}" destId="{9A31C4EA-99B9-4450-9E58-C71F418F2C2B}" srcOrd="0" destOrd="0" presId="urn:microsoft.com/office/officeart/2005/8/layout/vList2"/>
    <dgm:cxn modelId="{3C2A39DE-CE88-4E8B-AA07-BD41E2D7C926}" srcId="{D35DED83-5436-451D-8F51-904DFF3A52BC}" destId="{F037610E-6BD6-41CA-8FC3-801A5BCADFEB}" srcOrd="0" destOrd="0" parTransId="{21DA6102-D5E8-4E0F-AB7D-B0E75585227A}" sibTransId="{48828FD5-778C-4689-A4A5-10F05ED0CCF9}"/>
    <dgm:cxn modelId="{5F462027-0488-4765-A143-4EB871116B61}" type="presOf" srcId="{EB92B61B-7A35-4B3E-B98F-3669F1ECFBD8}" destId="{4EBE68C0-C0C0-4AB8-92A7-AE2F55032E2E}" srcOrd="0" destOrd="0" presId="urn:microsoft.com/office/officeart/2005/8/layout/vList2"/>
    <dgm:cxn modelId="{F9992255-8344-428B-ABEF-2FC6ED1E1BC2}" type="presOf" srcId="{E21B6688-08E5-4B6D-A962-289A3ED06F12}" destId="{7F0C2C8D-6589-48EC-BF88-F4ADD0EDEBB3}" srcOrd="0" destOrd="0" presId="urn:microsoft.com/office/officeart/2005/8/layout/vList2"/>
    <dgm:cxn modelId="{1E246C6E-4D48-4DB4-A3EE-493CFAC54D51}" srcId="{D35DED83-5436-451D-8F51-904DFF3A52BC}" destId="{0B75C85A-3DB8-483E-B8BA-37D873295D9A}" srcOrd="3" destOrd="0" parTransId="{BB7398C9-9E04-427F-B7B9-F7313BB644CF}" sibTransId="{5258395A-4C12-4580-8A2C-D2B1BB6EFCAD}"/>
    <dgm:cxn modelId="{6E0959B4-498E-4FF2-BE54-97FD573E99E6}" srcId="{D35DED83-5436-451D-8F51-904DFF3A52BC}" destId="{CF66FBD5-A3F5-4C77-8D50-FC90684030F5}" srcOrd="1" destOrd="0" parTransId="{5206E14E-BD41-42F3-BCC2-50090244EA7D}" sibTransId="{F63C6EA3-9252-4FDF-A6A4-D9872C61AEEA}"/>
    <dgm:cxn modelId="{DB7D7253-715D-486B-AECB-0C4889FD3470}" srcId="{CF66FBD5-A3F5-4C77-8D50-FC90684030F5}" destId="{E21B6688-08E5-4B6D-A962-289A3ED06F12}" srcOrd="0" destOrd="0" parTransId="{52504979-AB3F-4687-A23A-3863D331AC14}" sibTransId="{862020F9-97E2-4D88-82B2-B41A78987262}"/>
    <dgm:cxn modelId="{9F33C872-024E-42F2-B2B8-0FCD811469E4}" type="presOf" srcId="{D0EEA7AE-FAD8-4A97-93B8-D1466CF92D4E}" destId="{13275050-543A-4B1B-A85C-B6B7E36C82C1}" srcOrd="0" destOrd="0" presId="urn:microsoft.com/office/officeart/2005/8/layout/vList2"/>
    <dgm:cxn modelId="{D7910667-74F8-4D9B-B520-B03643EA430F}" type="presOf" srcId="{F037610E-6BD6-41CA-8FC3-801A5BCADFEB}" destId="{C42A54BD-E9F8-443A-A2F6-FE5EC28F2822}" srcOrd="0" destOrd="0" presId="urn:microsoft.com/office/officeart/2005/8/layout/vList2"/>
    <dgm:cxn modelId="{172A4DF0-046D-46A5-8DB1-E9212FE10AEC}" srcId="{EB92B61B-7A35-4B3E-B98F-3669F1ECFBD8}" destId="{2DC836FA-A811-4C6F-BFD9-084DA3B50B96}" srcOrd="0" destOrd="0" parTransId="{BEBDA6F9-8A29-43E2-8FE5-AD94C73D36C7}" sibTransId="{F54FCD98-6A89-4FF3-84CE-30CB6C70361D}"/>
    <dgm:cxn modelId="{61A6D258-6BB3-4E74-A253-D0FD4C8BBCFC}" srcId="{0B75C85A-3DB8-483E-B8BA-37D873295D9A}" destId="{A5E40CE6-C662-4A9B-9423-E5A108C8C92A}" srcOrd="0" destOrd="0" parTransId="{E8D0FBFD-8316-4F77-9765-AE64B90669EF}" sibTransId="{97665770-830E-430D-9764-231505C92967}"/>
    <dgm:cxn modelId="{0ABEA316-7548-4789-8565-168808794786}" srcId="{F037610E-6BD6-41CA-8FC3-801A5BCADFEB}" destId="{D0EEA7AE-FAD8-4A97-93B8-D1466CF92D4E}" srcOrd="0" destOrd="0" parTransId="{D47E5FE3-2A5B-4CA1-943F-36C8D055BA1A}" sibTransId="{B6271069-4801-4351-86BE-8944318B8A42}"/>
    <dgm:cxn modelId="{11E19782-A2F8-4D51-B5AA-1251D4BCDD9C}" type="presOf" srcId="{2DC836FA-A811-4C6F-BFD9-084DA3B50B96}" destId="{2413460F-8115-4891-9AE9-B86632958BAE}" srcOrd="0" destOrd="0" presId="urn:microsoft.com/office/officeart/2005/8/layout/vList2"/>
    <dgm:cxn modelId="{5878A9FE-0427-4009-9C46-CC43D4D72E6B}" type="presOf" srcId="{A5E40CE6-C662-4A9B-9423-E5A108C8C92A}" destId="{108D783A-0529-4608-8F2D-BC6E191A781E}" srcOrd="0" destOrd="0" presId="urn:microsoft.com/office/officeart/2005/8/layout/vList2"/>
    <dgm:cxn modelId="{2534893C-EA1A-4640-B741-1DF27DD8EDB5}" type="presOf" srcId="{D35DED83-5436-451D-8F51-904DFF3A52BC}" destId="{25333197-B6EF-4204-A1F5-64C63C4B9658}" srcOrd="0" destOrd="0" presId="urn:microsoft.com/office/officeart/2005/8/layout/vList2"/>
    <dgm:cxn modelId="{A9C16540-0C22-4B20-881B-77CE9476AE57}" type="presParOf" srcId="{25333197-B6EF-4204-A1F5-64C63C4B9658}" destId="{C42A54BD-E9F8-443A-A2F6-FE5EC28F2822}" srcOrd="0" destOrd="0" presId="urn:microsoft.com/office/officeart/2005/8/layout/vList2"/>
    <dgm:cxn modelId="{8F65955A-5819-4A39-9D4C-03EBDFC7BC81}" type="presParOf" srcId="{25333197-B6EF-4204-A1F5-64C63C4B9658}" destId="{13275050-543A-4B1B-A85C-B6B7E36C82C1}" srcOrd="1" destOrd="0" presId="urn:microsoft.com/office/officeart/2005/8/layout/vList2"/>
    <dgm:cxn modelId="{B5A590E5-1C19-44C6-827B-13BF373E3D42}" type="presParOf" srcId="{25333197-B6EF-4204-A1F5-64C63C4B9658}" destId="{9A31C4EA-99B9-4450-9E58-C71F418F2C2B}" srcOrd="2" destOrd="0" presId="urn:microsoft.com/office/officeart/2005/8/layout/vList2"/>
    <dgm:cxn modelId="{CE26F3D4-0CE8-47B4-B19A-93B889853541}" type="presParOf" srcId="{25333197-B6EF-4204-A1F5-64C63C4B9658}" destId="{7F0C2C8D-6589-48EC-BF88-F4ADD0EDEBB3}" srcOrd="3" destOrd="0" presId="urn:microsoft.com/office/officeart/2005/8/layout/vList2"/>
    <dgm:cxn modelId="{A7C5A590-F6A7-4DAF-8A21-AD211B448E64}" type="presParOf" srcId="{25333197-B6EF-4204-A1F5-64C63C4B9658}" destId="{4EBE68C0-C0C0-4AB8-92A7-AE2F55032E2E}" srcOrd="4" destOrd="0" presId="urn:microsoft.com/office/officeart/2005/8/layout/vList2"/>
    <dgm:cxn modelId="{F2766157-900B-4FEA-A2C2-B3081F805DBC}" type="presParOf" srcId="{25333197-B6EF-4204-A1F5-64C63C4B9658}" destId="{2413460F-8115-4891-9AE9-B86632958BAE}" srcOrd="5" destOrd="0" presId="urn:microsoft.com/office/officeart/2005/8/layout/vList2"/>
    <dgm:cxn modelId="{B07009EE-2710-4BAD-9407-3EC55166700E}" type="presParOf" srcId="{25333197-B6EF-4204-A1F5-64C63C4B9658}" destId="{DCC9A5AA-EBA6-464A-9EF8-60A9AE1A024D}" srcOrd="6" destOrd="0" presId="urn:microsoft.com/office/officeart/2005/8/layout/vList2"/>
    <dgm:cxn modelId="{F44CE8BA-E85D-4C8A-AEE1-9B79CBCF99C9}" type="presParOf" srcId="{25333197-B6EF-4204-A1F5-64C63C4B9658}" destId="{108D783A-0529-4608-8F2D-BC6E191A781E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35DED83-5436-451D-8F51-904DFF3A52BC}" type="doc">
      <dgm:prSet loTypeId="urn:microsoft.com/office/officeart/2005/8/layout/vList2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2412F6D4-B044-43C0-B429-4D3DD931B971}">
      <dgm:prSet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Oltre agli aspetti più strettamente didattici, l’impiego del DLE ha inoltre permesso di raggiungere ulteriori risultati positivi sul piano relazionale:</a:t>
          </a:r>
        </a:p>
      </dgm:t>
    </dgm:pt>
    <dgm:pt modelId="{2CE47853-207B-4B89-ADA3-30DD3D12736A}" type="parTrans" cxnId="{D0A5B7CD-093D-4865-AE8E-6B5A95F4A90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8E972EF-886C-47ED-B57E-AA45ABC331B5}" type="sibTrans" cxnId="{D0A5B7CD-093D-4865-AE8E-6B5A95F4A90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A3C3DEE-30AF-4AED-B603-12BB981B098E}">
      <dgm:prSet/>
      <dgm:spPr/>
      <dgm:t>
        <a:bodyPr/>
        <a:lstStyle/>
        <a:p>
          <a:r>
            <a:rPr lang="it-IT" smtClean="0">
              <a:solidFill>
                <a:schemeClr val="tx1"/>
              </a:solidFill>
            </a:rPr>
            <a:t>collaborazione tra gli studenti: continuavano in molti casi ad aiutarsi reciprocamente  dopo il termine dell’incontro con i tutor sentendo verosimilmente loro lo spazio virtuale</a:t>
          </a:r>
          <a:endParaRPr lang="it-IT" dirty="0" smtClean="0">
            <a:solidFill>
              <a:schemeClr val="tx1"/>
            </a:solidFill>
          </a:endParaRPr>
        </a:p>
      </dgm:t>
    </dgm:pt>
    <dgm:pt modelId="{B6AAE854-8510-46A6-8ABF-6F73BAAECA16}" type="parTrans" cxnId="{8589781A-7C42-4424-B0DC-903AD97ABA0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1D382B1-CEC4-435A-B088-1179881307DF}" type="sibTrans" cxnId="{8589781A-7C42-4424-B0DC-903AD97ABA0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58F8570-F444-4E62-A29E-FEFFC05C8A90}">
      <dgm:prSet/>
      <dgm:spPr/>
      <dgm:t>
        <a:bodyPr/>
        <a:lstStyle/>
        <a:p>
          <a:r>
            <a:rPr lang="it-IT" smtClean="0">
              <a:solidFill>
                <a:schemeClr val="tx1"/>
              </a:solidFill>
            </a:rPr>
            <a:t>considerazione dell’ambiente digitale come un vero e proprio luogo di ascolto, in cui condividere le proprie preoccupazioni o insicurezze e le proprie conquiste (alcuni studenti hanno dichiarato: “finalmente qualcuno ci ascolta”)</a:t>
          </a:r>
          <a:endParaRPr lang="en-GB" dirty="0" smtClean="0">
            <a:solidFill>
              <a:schemeClr val="tx1"/>
            </a:solidFill>
          </a:endParaRPr>
        </a:p>
      </dgm:t>
    </dgm:pt>
    <dgm:pt modelId="{09023D6F-ECFE-4C1F-92F7-5201DDD5A9EB}" type="parTrans" cxnId="{573EFD63-B0B9-4C2F-B858-BF88C815F80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99C0DD5-2134-4999-9CF1-ECBD5F4E241D}" type="sibTrans" cxnId="{573EFD63-B0B9-4C2F-B858-BF88C815F80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5333197-B6EF-4204-A1F5-64C63C4B9658}" type="pres">
      <dgm:prSet presAssocID="{D35DED83-5436-451D-8F51-904DFF3A52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A3C2C54-E257-45DC-84A2-5970A36BCC04}" type="pres">
      <dgm:prSet presAssocID="{2412F6D4-B044-43C0-B429-4D3DD931B97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067306-8647-4299-894D-D8318ADE22D3}" type="pres">
      <dgm:prSet presAssocID="{2412F6D4-B044-43C0-B429-4D3DD931B97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8E399C-CAB4-40EA-B403-D457CF818312}" type="presOf" srcId="{6A3C3DEE-30AF-4AED-B603-12BB981B098E}" destId="{E8067306-8647-4299-894D-D8318ADE22D3}" srcOrd="0" destOrd="0" presId="urn:microsoft.com/office/officeart/2005/8/layout/vList2"/>
    <dgm:cxn modelId="{BF3A1DE7-A215-45B9-9700-ACC5381ABFF0}" type="presOf" srcId="{D35DED83-5436-451D-8F51-904DFF3A52BC}" destId="{25333197-B6EF-4204-A1F5-64C63C4B9658}" srcOrd="0" destOrd="0" presId="urn:microsoft.com/office/officeart/2005/8/layout/vList2"/>
    <dgm:cxn modelId="{8589781A-7C42-4424-B0DC-903AD97ABA04}" srcId="{2412F6D4-B044-43C0-B429-4D3DD931B971}" destId="{6A3C3DEE-30AF-4AED-B603-12BB981B098E}" srcOrd="0" destOrd="0" parTransId="{B6AAE854-8510-46A6-8ABF-6F73BAAECA16}" sibTransId="{F1D382B1-CEC4-435A-B088-1179881307DF}"/>
    <dgm:cxn modelId="{211C3C42-C86C-4E74-95A9-A8AF952BEB67}" type="presOf" srcId="{2412F6D4-B044-43C0-B429-4D3DD931B971}" destId="{5A3C2C54-E257-45DC-84A2-5970A36BCC04}" srcOrd="0" destOrd="0" presId="urn:microsoft.com/office/officeart/2005/8/layout/vList2"/>
    <dgm:cxn modelId="{D0A5B7CD-093D-4865-AE8E-6B5A95F4A904}" srcId="{D35DED83-5436-451D-8F51-904DFF3A52BC}" destId="{2412F6D4-B044-43C0-B429-4D3DD931B971}" srcOrd="0" destOrd="0" parTransId="{2CE47853-207B-4B89-ADA3-30DD3D12736A}" sibTransId="{58E972EF-886C-47ED-B57E-AA45ABC331B5}"/>
    <dgm:cxn modelId="{AF840111-ED28-497C-8828-9450F2E3DFEB}" type="presOf" srcId="{A58F8570-F444-4E62-A29E-FEFFC05C8A90}" destId="{E8067306-8647-4299-894D-D8318ADE22D3}" srcOrd="0" destOrd="1" presId="urn:microsoft.com/office/officeart/2005/8/layout/vList2"/>
    <dgm:cxn modelId="{573EFD63-B0B9-4C2F-B858-BF88C815F803}" srcId="{2412F6D4-B044-43C0-B429-4D3DD931B971}" destId="{A58F8570-F444-4E62-A29E-FEFFC05C8A90}" srcOrd="1" destOrd="0" parTransId="{09023D6F-ECFE-4C1F-92F7-5201DDD5A9EB}" sibTransId="{699C0DD5-2134-4999-9CF1-ECBD5F4E241D}"/>
    <dgm:cxn modelId="{2BCFFEC4-3D3A-402C-B340-BF09A2ED2CF4}" type="presParOf" srcId="{25333197-B6EF-4204-A1F5-64C63C4B9658}" destId="{5A3C2C54-E257-45DC-84A2-5970A36BCC04}" srcOrd="0" destOrd="0" presId="urn:microsoft.com/office/officeart/2005/8/layout/vList2"/>
    <dgm:cxn modelId="{374D8294-DEBB-4637-95E2-E5A1BB627221}" type="presParOf" srcId="{25333197-B6EF-4204-A1F5-64C63C4B9658}" destId="{E8067306-8647-4299-894D-D8318ADE22D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35DED83-5436-451D-8F51-904DFF3A52BC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74F41213-6436-4141-987B-D057D72A361A}">
      <dgm:prSet/>
      <dgm:spPr/>
      <dgm:t>
        <a:bodyPr/>
        <a:lstStyle/>
        <a:p>
          <a:r>
            <a:rPr lang="it-IT" dirty="0" smtClean="0">
              <a:solidFill>
                <a:schemeClr val="tx1"/>
              </a:solidFill>
            </a:rPr>
            <a:t>Buona partecipazione degli studenti all’edizione pilota 2020-2021 di </a:t>
          </a:r>
          <a:r>
            <a:rPr lang="it-IT" i="1" dirty="0" smtClean="0">
              <a:solidFill>
                <a:schemeClr val="tx1"/>
              </a:solidFill>
            </a:rPr>
            <a:t>compiti@casa</a:t>
          </a:r>
          <a:endParaRPr lang="it-IT" dirty="0">
            <a:solidFill>
              <a:schemeClr val="tx1"/>
            </a:solidFill>
          </a:endParaRPr>
        </a:p>
      </dgm:t>
    </dgm:pt>
    <dgm:pt modelId="{1923A767-70C0-4785-84A3-6E039C26CBDE}" type="parTrans" cxnId="{46474F04-5AE8-44A7-96EB-D41D3C7F018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7ECD71E-D95B-4E6C-8C5F-13F4EACB83A2}" type="sibTrans" cxnId="{46474F04-5AE8-44A7-96EB-D41D3C7F018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1043E19-F784-4E96-AC06-E5CA652FE1ED}">
      <dgm:prSet/>
      <dgm:spPr/>
      <dgm:t>
        <a:bodyPr/>
        <a:lstStyle/>
        <a:p>
          <a:r>
            <a:rPr lang="it-IT" smtClean="0">
              <a:solidFill>
                <a:schemeClr val="tx1"/>
              </a:solidFill>
            </a:rPr>
            <a:t>Ottimo riscontro dalla lettura delle risposte ai questionari da parte di docenti, tutor, studenti e famiglie</a:t>
          </a:r>
          <a:endParaRPr lang="it-IT" dirty="0">
            <a:solidFill>
              <a:schemeClr val="tx1"/>
            </a:solidFill>
          </a:endParaRPr>
        </a:p>
      </dgm:t>
    </dgm:pt>
    <dgm:pt modelId="{F46E1D6D-D2DD-4EE7-8F6C-C1BFEEFC10E3}" type="parTrans" cxnId="{2B13B2F5-C9C0-4BB8-AB5B-7BDE6EF99AB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BCD0FB3-DDC7-4BE6-84B5-178B71E208B5}" type="sibTrans" cxnId="{2B13B2F5-C9C0-4BB8-AB5B-7BDE6EF99AB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5333197-B6EF-4204-A1F5-64C63C4B9658}" type="pres">
      <dgm:prSet presAssocID="{D35DED83-5436-451D-8F51-904DFF3A52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6400991-33E2-4B19-917A-DAC39C1E1C38}" type="pres">
      <dgm:prSet presAssocID="{74F41213-6436-4141-987B-D057D72A361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2C159-6B2B-4CB0-9ED6-B98C4B5B0591}" type="pres">
      <dgm:prSet presAssocID="{F7ECD71E-D95B-4E6C-8C5F-13F4EACB83A2}" presName="spacer" presStyleCnt="0"/>
      <dgm:spPr/>
      <dgm:t>
        <a:bodyPr/>
        <a:lstStyle/>
        <a:p>
          <a:endParaRPr lang="en-US"/>
        </a:p>
      </dgm:t>
    </dgm:pt>
    <dgm:pt modelId="{52F15C1B-C3A2-4A85-A56C-1A4163FC30E0}" type="pres">
      <dgm:prSet presAssocID="{41043E19-F784-4E96-AC06-E5CA652FE1E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474F04-5AE8-44A7-96EB-D41D3C7F0183}" srcId="{D35DED83-5436-451D-8F51-904DFF3A52BC}" destId="{74F41213-6436-4141-987B-D057D72A361A}" srcOrd="0" destOrd="0" parTransId="{1923A767-70C0-4785-84A3-6E039C26CBDE}" sibTransId="{F7ECD71E-D95B-4E6C-8C5F-13F4EACB83A2}"/>
    <dgm:cxn modelId="{2B13B2F5-C9C0-4BB8-AB5B-7BDE6EF99ABB}" srcId="{D35DED83-5436-451D-8F51-904DFF3A52BC}" destId="{41043E19-F784-4E96-AC06-E5CA652FE1ED}" srcOrd="1" destOrd="0" parTransId="{F46E1D6D-D2DD-4EE7-8F6C-C1BFEEFC10E3}" sibTransId="{0BCD0FB3-DDC7-4BE6-84B5-178B71E208B5}"/>
    <dgm:cxn modelId="{BF3A1DE7-A215-45B9-9700-ACC5381ABFF0}" type="presOf" srcId="{D35DED83-5436-451D-8F51-904DFF3A52BC}" destId="{25333197-B6EF-4204-A1F5-64C63C4B9658}" srcOrd="0" destOrd="0" presId="urn:microsoft.com/office/officeart/2005/8/layout/vList2"/>
    <dgm:cxn modelId="{E28D1EBD-A40C-4FED-9BE3-3D896AE75380}" type="presOf" srcId="{74F41213-6436-4141-987B-D057D72A361A}" destId="{06400991-33E2-4B19-917A-DAC39C1E1C38}" srcOrd="0" destOrd="0" presId="urn:microsoft.com/office/officeart/2005/8/layout/vList2"/>
    <dgm:cxn modelId="{BB45788B-A2CD-46CD-9117-D90AC38DB0ED}" type="presOf" srcId="{41043E19-F784-4E96-AC06-E5CA652FE1ED}" destId="{52F15C1B-C3A2-4A85-A56C-1A4163FC30E0}" srcOrd="0" destOrd="0" presId="urn:microsoft.com/office/officeart/2005/8/layout/vList2"/>
    <dgm:cxn modelId="{E8F42619-FB2C-47F5-9595-57D7A35E9348}" type="presParOf" srcId="{25333197-B6EF-4204-A1F5-64C63C4B9658}" destId="{06400991-33E2-4B19-917A-DAC39C1E1C38}" srcOrd="0" destOrd="0" presId="urn:microsoft.com/office/officeart/2005/8/layout/vList2"/>
    <dgm:cxn modelId="{DAE3470D-8216-4BDA-B558-4B0A8821F2B8}" type="presParOf" srcId="{25333197-B6EF-4204-A1F5-64C63C4B9658}" destId="{DA42C159-6B2B-4CB0-9ED6-B98C4B5B0591}" srcOrd="1" destOrd="0" presId="urn:microsoft.com/office/officeart/2005/8/layout/vList2"/>
    <dgm:cxn modelId="{FAF7537D-01A7-4F75-9713-E1E55EC04341}" type="presParOf" srcId="{25333197-B6EF-4204-A1F5-64C63C4B9658}" destId="{52F15C1B-C3A2-4A85-A56C-1A4163FC30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1EF6CF2-EF75-4F56-AF41-45F1622B4FF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6EBB1CB-3B5B-4C0B-BE3B-8A4DE4A87126}">
      <dgm:prSet phldrT="[Testo]" custT="1"/>
      <dgm:spPr>
        <a:solidFill>
          <a:schemeClr val="accent2"/>
        </a:solidFill>
      </dgm:spPr>
      <dgm:t>
        <a:bodyPr/>
        <a:lstStyle/>
        <a:p>
          <a:pPr algn="ctr"/>
          <a:r>
            <a:rPr lang="it-IT" sz="2000" dirty="0" smtClean="0">
              <a:solidFill>
                <a:schemeClr val="tx1"/>
              </a:solidFill>
            </a:rPr>
            <a:t>DOCENTI</a:t>
          </a:r>
        </a:p>
        <a:p>
          <a:pPr algn="l"/>
          <a:r>
            <a:rPr lang="it-IT" sz="1800" dirty="0" smtClean="0">
              <a:solidFill>
                <a:schemeClr val="tx1"/>
              </a:solidFill>
            </a:rPr>
            <a:t>Miglioramento rispetto a prima del percorso di </a:t>
          </a:r>
          <a:r>
            <a:rPr lang="it-IT" sz="1800" i="1" dirty="0" smtClean="0">
              <a:solidFill>
                <a:schemeClr val="tx1"/>
              </a:solidFill>
            </a:rPr>
            <a:t>compiti@casa:</a:t>
          </a:r>
          <a:endParaRPr lang="it-IT" sz="1800" dirty="0">
            <a:solidFill>
              <a:schemeClr val="tx1"/>
            </a:solidFill>
          </a:endParaRPr>
        </a:p>
      </dgm:t>
    </dgm:pt>
    <dgm:pt modelId="{B0BB214E-41F8-40ED-B910-87E146CA3CF9}" type="parTrans" cxnId="{FE1AB049-B5A2-4C16-8A69-93A1395CF6C9}">
      <dgm:prSet/>
      <dgm:spPr/>
      <dgm:t>
        <a:bodyPr/>
        <a:lstStyle/>
        <a:p>
          <a:endParaRPr lang="it-IT"/>
        </a:p>
      </dgm:t>
    </dgm:pt>
    <dgm:pt modelId="{0807E20A-6475-4ADC-92DF-883A5340FD0C}" type="sibTrans" cxnId="{FE1AB049-B5A2-4C16-8A69-93A1395CF6C9}">
      <dgm:prSet/>
      <dgm:spPr/>
      <dgm:t>
        <a:bodyPr/>
        <a:lstStyle/>
        <a:p>
          <a:endParaRPr lang="it-IT"/>
        </a:p>
      </dgm:t>
    </dgm:pt>
    <dgm:pt modelId="{6E74C1B7-1194-476E-AA10-8B390EA5C9A6}">
      <dgm:prSet phldrT="[Testo]" custT="1"/>
      <dgm:spPr>
        <a:solidFill>
          <a:srgbClr val="F19B61"/>
        </a:solidFill>
      </dgm:spPr>
      <dgm:t>
        <a:bodyPr/>
        <a:lstStyle/>
        <a:p>
          <a:r>
            <a:rPr lang="it-IT" sz="2000" dirty="0" smtClean="0">
              <a:solidFill>
                <a:schemeClr val="tx1"/>
              </a:solidFill>
            </a:rPr>
            <a:t>TUTOR</a:t>
          </a:r>
        </a:p>
        <a:p>
          <a:r>
            <a:rPr lang="it-IT" sz="1800" dirty="0" smtClean="0">
              <a:solidFill>
                <a:schemeClr val="tx1"/>
              </a:solidFill>
            </a:rPr>
            <a:t>Il corso è servito agli studenti a loro affidati</a:t>
          </a:r>
        </a:p>
        <a:p>
          <a:r>
            <a:rPr lang="it-IT" sz="1800" dirty="0" smtClean="0">
              <a:solidFill>
                <a:schemeClr val="tx1"/>
              </a:solidFill>
            </a:rPr>
            <a:t>- nel </a:t>
          </a:r>
          <a:r>
            <a:rPr lang="it-IT" sz="2000" b="1" dirty="0" smtClean="0">
              <a:solidFill>
                <a:schemeClr val="tx1"/>
              </a:solidFill>
            </a:rPr>
            <a:t>91%</a:t>
          </a:r>
          <a:r>
            <a:rPr lang="it-IT" sz="2000" dirty="0" smtClean="0">
              <a:solidFill>
                <a:schemeClr val="tx1"/>
              </a:solidFill>
            </a:rPr>
            <a:t> </a:t>
          </a:r>
          <a:r>
            <a:rPr lang="it-IT" sz="1800" dirty="0" smtClean="0">
              <a:solidFill>
                <a:schemeClr val="tx1"/>
              </a:solidFill>
            </a:rPr>
            <a:t>dei casi per i tutor di materie </a:t>
          </a:r>
          <a:r>
            <a:rPr lang="it-IT" sz="1800" u="sng" dirty="0" smtClean="0">
              <a:solidFill>
                <a:schemeClr val="tx1"/>
              </a:solidFill>
            </a:rPr>
            <a:t>umanistiche</a:t>
          </a:r>
        </a:p>
        <a:p>
          <a:r>
            <a:rPr lang="it-IT" sz="1800" dirty="0" smtClean="0">
              <a:solidFill>
                <a:schemeClr val="tx1"/>
              </a:solidFill>
            </a:rPr>
            <a:t>- nell’</a:t>
          </a:r>
          <a:r>
            <a:rPr lang="it-IT" sz="2000" b="1" dirty="0" smtClean="0">
              <a:solidFill>
                <a:schemeClr val="tx1"/>
              </a:solidFill>
            </a:rPr>
            <a:t>88%</a:t>
          </a:r>
          <a:r>
            <a:rPr lang="it-IT" sz="1800" b="1" dirty="0" smtClean="0">
              <a:solidFill>
                <a:schemeClr val="tx1"/>
              </a:solidFill>
            </a:rPr>
            <a:t> </a:t>
          </a:r>
          <a:r>
            <a:rPr lang="it-IT" sz="1800" dirty="0" smtClean="0">
              <a:solidFill>
                <a:schemeClr val="tx1"/>
              </a:solidFill>
            </a:rPr>
            <a:t>dei casi per i tutor di materie </a:t>
          </a:r>
          <a:r>
            <a:rPr lang="it-IT" sz="1800" u="sng" dirty="0" smtClean="0">
              <a:solidFill>
                <a:schemeClr val="tx1"/>
              </a:solidFill>
            </a:rPr>
            <a:t>scientifiche</a:t>
          </a:r>
          <a:endParaRPr lang="it-IT" sz="1800" dirty="0" smtClean="0">
            <a:solidFill>
              <a:schemeClr val="tx1"/>
            </a:solidFill>
          </a:endParaRPr>
        </a:p>
      </dgm:t>
    </dgm:pt>
    <dgm:pt modelId="{D95C4712-BA00-43C0-B113-3AC85868DE59}" type="parTrans" cxnId="{E00F5F1B-A935-40BF-BFF0-86A53DB7E315}">
      <dgm:prSet/>
      <dgm:spPr/>
      <dgm:t>
        <a:bodyPr/>
        <a:lstStyle/>
        <a:p>
          <a:endParaRPr lang="it-IT"/>
        </a:p>
      </dgm:t>
    </dgm:pt>
    <dgm:pt modelId="{9C82ABA9-254F-4CCC-8684-156A83D63BAF}" type="sibTrans" cxnId="{E00F5F1B-A935-40BF-BFF0-86A53DB7E315}">
      <dgm:prSet/>
      <dgm:spPr/>
      <dgm:t>
        <a:bodyPr/>
        <a:lstStyle/>
        <a:p>
          <a:endParaRPr lang="it-IT"/>
        </a:p>
      </dgm:t>
    </dgm:pt>
    <dgm:pt modelId="{9DF98701-E9A6-4BEB-8A92-7AF8A5F5FBB3}">
      <dgm:prSet custT="1"/>
      <dgm:spPr/>
      <dgm:t>
        <a:bodyPr/>
        <a:lstStyle/>
        <a:p>
          <a:pPr algn="l"/>
          <a:r>
            <a:rPr lang="it-IT" sz="1800" dirty="0" smtClean="0">
              <a:solidFill>
                <a:schemeClr val="tx1"/>
              </a:solidFill>
            </a:rPr>
            <a:t>Registrato per l’</a:t>
          </a:r>
          <a:r>
            <a:rPr lang="it-IT" sz="2000" b="1" dirty="0" smtClean="0">
              <a:solidFill>
                <a:schemeClr val="tx1"/>
              </a:solidFill>
            </a:rPr>
            <a:t>76</a:t>
          </a:r>
          <a:r>
            <a:rPr lang="it-IT" sz="1800" dirty="0" smtClean="0">
              <a:solidFill>
                <a:schemeClr val="tx1"/>
              </a:solidFill>
            </a:rPr>
            <a:t>% dei casi per i docenti di materie </a:t>
          </a:r>
          <a:r>
            <a:rPr lang="it-IT" sz="1800" u="sng" dirty="0" smtClean="0">
              <a:solidFill>
                <a:schemeClr val="tx1"/>
              </a:solidFill>
            </a:rPr>
            <a:t>scientifiche</a:t>
          </a:r>
          <a:endParaRPr lang="it-IT" sz="1800" u="sng" dirty="0">
            <a:solidFill>
              <a:schemeClr val="tx1"/>
            </a:solidFill>
          </a:endParaRPr>
        </a:p>
      </dgm:t>
    </dgm:pt>
    <dgm:pt modelId="{EAC54449-C41D-4A13-84EF-3B8CB176AFC9}" type="parTrans" cxnId="{B00F0E29-4DBD-4BC2-B7C2-A888C90CF9AA}">
      <dgm:prSet/>
      <dgm:spPr/>
      <dgm:t>
        <a:bodyPr/>
        <a:lstStyle/>
        <a:p>
          <a:endParaRPr lang="it-IT"/>
        </a:p>
      </dgm:t>
    </dgm:pt>
    <dgm:pt modelId="{BFEC0937-A3C9-468D-BFB4-0BB84C6C2B7E}" type="sibTrans" cxnId="{B00F0E29-4DBD-4BC2-B7C2-A888C90CF9AA}">
      <dgm:prSet/>
      <dgm:spPr/>
      <dgm:t>
        <a:bodyPr/>
        <a:lstStyle/>
        <a:p>
          <a:endParaRPr lang="it-IT"/>
        </a:p>
      </dgm:t>
    </dgm:pt>
    <dgm:pt modelId="{17FFAF45-218A-4F1E-95C5-6C8CB4FFC57B}">
      <dgm:prSet custT="1"/>
      <dgm:spPr>
        <a:solidFill>
          <a:srgbClr val="F7DFCA"/>
        </a:solidFill>
      </dgm:spPr>
      <dgm:t>
        <a:bodyPr/>
        <a:lstStyle/>
        <a:p>
          <a:r>
            <a:rPr lang="it-IT" sz="2400" dirty="0" smtClean="0">
              <a:solidFill>
                <a:schemeClr val="tx1"/>
              </a:solidFill>
            </a:rPr>
            <a:t>STUDENTI</a:t>
          </a:r>
        </a:p>
        <a:p>
          <a:r>
            <a:rPr lang="it-IT" sz="2400" dirty="0" smtClean="0">
              <a:solidFill>
                <a:schemeClr val="tx1"/>
              </a:solidFill>
            </a:rPr>
            <a:t>Il </a:t>
          </a:r>
          <a:r>
            <a:rPr lang="it-IT" sz="2400" b="1" dirty="0" smtClean="0">
              <a:solidFill>
                <a:schemeClr val="tx1"/>
              </a:solidFill>
            </a:rPr>
            <a:t>97% </a:t>
          </a:r>
          <a:r>
            <a:rPr lang="it-IT" sz="2400" dirty="0" smtClean="0">
              <a:solidFill>
                <a:schemeClr val="tx1"/>
              </a:solidFill>
            </a:rPr>
            <a:t>ritiene di essere migliorato</a:t>
          </a:r>
          <a:endParaRPr lang="it-IT" sz="2400" dirty="0">
            <a:solidFill>
              <a:schemeClr val="tx1"/>
            </a:solidFill>
          </a:endParaRPr>
        </a:p>
      </dgm:t>
    </dgm:pt>
    <dgm:pt modelId="{37840403-C2E4-49B4-B853-E3F70936DA40}" type="sibTrans" cxnId="{4787ACB1-D6B7-4518-B35D-C94C5352FC92}">
      <dgm:prSet/>
      <dgm:spPr/>
      <dgm:t>
        <a:bodyPr/>
        <a:lstStyle/>
        <a:p>
          <a:endParaRPr lang="it-IT"/>
        </a:p>
      </dgm:t>
    </dgm:pt>
    <dgm:pt modelId="{1E7106A4-1193-4B83-849F-DF302D02811E}" type="parTrans" cxnId="{4787ACB1-D6B7-4518-B35D-C94C5352FC92}">
      <dgm:prSet/>
      <dgm:spPr/>
      <dgm:t>
        <a:bodyPr/>
        <a:lstStyle/>
        <a:p>
          <a:endParaRPr lang="it-IT"/>
        </a:p>
      </dgm:t>
    </dgm:pt>
    <dgm:pt modelId="{806065AA-882D-40DE-8EFC-24081E9FF1ED}">
      <dgm:prSet custT="1"/>
      <dgm:spPr/>
      <dgm:t>
        <a:bodyPr/>
        <a:lstStyle/>
        <a:p>
          <a:pPr algn="l"/>
          <a:r>
            <a:rPr lang="it-IT" sz="1800" dirty="0" smtClean="0">
              <a:solidFill>
                <a:schemeClr val="tx1"/>
              </a:solidFill>
            </a:rPr>
            <a:t>Votazioni per materia ottenute dagli studenti:</a:t>
          </a:r>
          <a:endParaRPr lang="it-IT" sz="1800" dirty="0">
            <a:solidFill>
              <a:schemeClr val="tx1"/>
            </a:solidFill>
          </a:endParaRPr>
        </a:p>
      </dgm:t>
    </dgm:pt>
    <dgm:pt modelId="{B71D3C80-9B1E-4FF5-9C2A-E42D5996380B}" type="parTrans" cxnId="{615AAD61-4A18-4ED1-BDF4-C31A2D715628}">
      <dgm:prSet/>
      <dgm:spPr/>
      <dgm:t>
        <a:bodyPr/>
        <a:lstStyle/>
        <a:p>
          <a:endParaRPr lang="it-IT"/>
        </a:p>
      </dgm:t>
    </dgm:pt>
    <dgm:pt modelId="{09799823-F5E0-47BE-96F5-C76891ACB460}" type="sibTrans" cxnId="{615AAD61-4A18-4ED1-BDF4-C31A2D715628}">
      <dgm:prSet/>
      <dgm:spPr/>
      <dgm:t>
        <a:bodyPr/>
        <a:lstStyle/>
        <a:p>
          <a:endParaRPr lang="it-IT"/>
        </a:p>
      </dgm:t>
    </dgm:pt>
    <dgm:pt modelId="{A0F23C19-D900-48E2-9EFF-B3253AC93F7B}">
      <dgm:prSet custT="1"/>
      <dgm:spPr/>
      <dgm:t>
        <a:bodyPr/>
        <a:lstStyle/>
        <a:p>
          <a:pPr algn="l"/>
          <a:endParaRPr lang="it-IT" sz="1800" dirty="0">
            <a:solidFill>
              <a:schemeClr val="tx1"/>
            </a:solidFill>
          </a:endParaRPr>
        </a:p>
      </dgm:t>
    </dgm:pt>
    <dgm:pt modelId="{28928A7C-0A6C-418A-8F9F-1FE0415CAA38}" type="parTrans" cxnId="{F32BFC4A-E460-4622-8A66-8F26123114B4}">
      <dgm:prSet/>
      <dgm:spPr/>
      <dgm:t>
        <a:bodyPr/>
        <a:lstStyle/>
        <a:p>
          <a:endParaRPr lang="it-IT"/>
        </a:p>
      </dgm:t>
    </dgm:pt>
    <dgm:pt modelId="{0060C3EF-70F7-4324-BF02-36CB0D8E3EF7}" type="sibTrans" cxnId="{F32BFC4A-E460-4622-8A66-8F26123114B4}">
      <dgm:prSet/>
      <dgm:spPr/>
      <dgm:t>
        <a:bodyPr/>
        <a:lstStyle/>
        <a:p>
          <a:endParaRPr lang="it-IT"/>
        </a:p>
      </dgm:t>
    </dgm:pt>
    <dgm:pt modelId="{5A8D72E6-FB6C-43FF-8F39-8C3ECE200927}">
      <dgm:prSet custT="1"/>
      <dgm:spPr/>
      <dgm:t>
        <a:bodyPr/>
        <a:lstStyle/>
        <a:p>
          <a:pPr algn="l"/>
          <a:r>
            <a:rPr lang="it-IT" sz="1800" b="1" dirty="0" smtClean="0">
              <a:solidFill>
                <a:schemeClr val="tx1"/>
              </a:solidFill>
            </a:rPr>
            <a:t>Prima</a:t>
          </a:r>
          <a:r>
            <a:rPr lang="it-IT" sz="1800" dirty="0" smtClean="0">
              <a:solidFill>
                <a:schemeClr val="tx1"/>
              </a:solidFill>
            </a:rPr>
            <a:t> dell’adesione a </a:t>
          </a:r>
          <a:r>
            <a:rPr lang="it-IT" sz="1800" i="1" dirty="0" smtClean="0">
              <a:solidFill>
                <a:schemeClr val="tx1"/>
              </a:solidFill>
            </a:rPr>
            <a:t>compiti@casa</a:t>
          </a:r>
          <a:r>
            <a:rPr lang="it-IT" sz="1800" dirty="0" smtClean="0">
              <a:solidFill>
                <a:schemeClr val="tx1"/>
              </a:solidFill>
            </a:rPr>
            <a:t>: </a:t>
          </a:r>
          <a:r>
            <a:rPr lang="it-IT" sz="2400" dirty="0" smtClean="0">
              <a:solidFill>
                <a:schemeClr val="tx1"/>
              </a:solidFill>
            </a:rPr>
            <a:t>5,80</a:t>
          </a:r>
          <a:endParaRPr lang="it-IT" sz="2400" dirty="0">
            <a:solidFill>
              <a:schemeClr val="tx1"/>
            </a:solidFill>
          </a:endParaRPr>
        </a:p>
      </dgm:t>
    </dgm:pt>
    <dgm:pt modelId="{B2304731-B000-451F-A716-B036499DBBC5}" type="parTrans" cxnId="{4AB0F9C1-2465-4340-A725-BBC9422C0650}">
      <dgm:prSet/>
      <dgm:spPr/>
      <dgm:t>
        <a:bodyPr/>
        <a:lstStyle/>
        <a:p>
          <a:endParaRPr lang="it-IT"/>
        </a:p>
      </dgm:t>
    </dgm:pt>
    <dgm:pt modelId="{2B84FA44-818C-4B22-A978-8AEEC41DC5DD}" type="sibTrans" cxnId="{4AB0F9C1-2465-4340-A725-BBC9422C0650}">
      <dgm:prSet/>
      <dgm:spPr/>
      <dgm:t>
        <a:bodyPr/>
        <a:lstStyle/>
        <a:p>
          <a:endParaRPr lang="it-IT"/>
        </a:p>
      </dgm:t>
    </dgm:pt>
    <dgm:pt modelId="{F40FE059-0892-4B74-BBF2-AED165875111}">
      <dgm:prSet custT="1"/>
      <dgm:spPr/>
      <dgm:t>
        <a:bodyPr/>
        <a:lstStyle/>
        <a:p>
          <a:pPr algn="l"/>
          <a:r>
            <a:rPr lang="it-IT" sz="1800" dirty="0" smtClean="0">
              <a:solidFill>
                <a:schemeClr val="tx1"/>
              </a:solidFill>
            </a:rPr>
            <a:t>A </a:t>
          </a:r>
          <a:r>
            <a:rPr lang="it-IT" sz="1800" b="1" dirty="0" smtClean="0">
              <a:solidFill>
                <a:schemeClr val="tx1"/>
              </a:solidFill>
            </a:rPr>
            <a:t>fine progetto</a:t>
          </a:r>
          <a:r>
            <a:rPr lang="it-IT" sz="1800" dirty="0" smtClean="0">
              <a:solidFill>
                <a:schemeClr val="tx1"/>
              </a:solidFill>
            </a:rPr>
            <a:t>: </a:t>
          </a:r>
          <a:r>
            <a:rPr lang="it-IT" sz="2400" dirty="0" smtClean="0">
              <a:solidFill>
                <a:schemeClr val="tx1"/>
              </a:solidFill>
            </a:rPr>
            <a:t>6,54</a:t>
          </a:r>
          <a:endParaRPr lang="it-IT" sz="2400" dirty="0">
            <a:solidFill>
              <a:schemeClr val="tx1"/>
            </a:solidFill>
          </a:endParaRPr>
        </a:p>
      </dgm:t>
    </dgm:pt>
    <dgm:pt modelId="{46B8251D-7DB1-4361-979E-249CAB601F57}" type="parTrans" cxnId="{0E179F42-4DBD-476E-ADEF-D22F630F1F0D}">
      <dgm:prSet/>
      <dgm:spPr/>
      <dgm:t>
        <a:bodyPr/>
        <a:lstStyle/>
        <a:p>
          <a:endParaRPr lang="it-IT"/>
        </a:p>
      </dgm:t>
    </dgm:pt>
    <dgm:pt modelId="{4D7F7CE2-0CE3-49CD-844A-7E7639F37097}" type="sibTrans" cxnId="{0E179F42-4DBD-476E-ADEF-D22F630F1F0D}">
      <dgm:prSet/>
      <dgm:spPr/>
      <dgm:t>
        <a:bodyPr/>
        <a:lstStyle/>
        <a:p>
          <a:endParaRPr lang="it-IT"/>
        </a:p>
      </dgm:t>
    </dgm:pt>
    <dgm:pt modelId="{6A9A17B1-2CA8-45D9-9985-65912E8ECD17}">
      <dgm:prSet custT="1"/>
      <dgm:spPr>
        <a:solidFill>
          <a:srgbClr val="F7C7A7"/>
        </a:solidFill>
      </dgm:spPr>
      <dgm:t>
        <a:bodyPr/>
        <a:lstStyle/>
        <a:p>
          <a:r>
            <a:rPr lang="it-IT" sz="2000" dirty="0" smtClean="0">
              <a:solidFill>
                <a:schemeClr val="tx1"/>
              </a:solidFill>
            </a:rPr>
            <a:t>FAMIGLIE</a:t>
          </a:r>
        </a:p>
        <a:p>
          <a:r>
            <a:rPr lang="it-IT" sz="2000" dirty="0" smtClean="0">
              <a:solidFill>
                <a:schemeClr val="tx1"/>
              </a:solidFill>
            </a:rPr>
            <a:t>  Partecipare al progetto è stata una grossa opportunità per migliorare conoscenze e competenze</a:t>
          </a:r>
        </a:p>
        <a:p>
          <a:r>
            <a:rPr lang="it-IT" sz="2400" dirty="0" smtClean="0">
              <a:solidFill>
                <a:schemeClr val="tx1"/>
              </a:solidFill>
            </a:rPr>
            <a:t>Moda: </a:t>
          </a:r>
          <a:r>
            <a:rPr lang="it-IT" sz="2400" b="1" dirty="0" smtClean="0">
              <a:solidFill>
                <a:schemeClr val="tx1"/>
              </a:solidFill>
            </a:rPr>
            <a:t>5</a:t>
          </a:r>
          <a:r>
            <a:rPr lang="it-IT" sz="2400" dirty="0" smtClean="0">
              <a:solidFill>
                <a:schemeClr val="tx1"/>
              </a:solidFill>
            </a:rPr>
            <a:t/>
          </a:r>
          <a:br>
            <a:rPr lang="it-IT" sz="2400" dirty="0" smtClean="0">
              <a:solidFill>
                <a:schemeClr val="tx1"/>
              </a:solidFill>
            </a:rPr>
          </a:br>
          <a:r>
            <a:rPr lang="it-IT" sz="2400" dirty="0" smtClean="0">
              <a:solidFill>
                <a:schemeClr val="tx1"/>
              </a:solidFill>
            </a:rPr>
            <a:t>Media: </a:t>
          </a:r>
          <a:r>
            <a:rPr lang="it-IT" sz="2400" b="1" dirty="0" smtClean="0">
              <a:solidFill>
                <a:schemeClr val="tx1"/>
              </a:solidFill>
            </a:rPr>
            <a:t>4,6</a:t>
          </a:r>
          <a:r>
            <a:rPr lang="it-IT" sz="2400" dirty="0" smtClean="0">
              <a:solidFill>
                <a:schemeClr val="tx1"/>
              </a:solidFill>
            </a:rPr>
            <a:t/>
          </a:r>
          <a:br>
            <a:rPr lang="it-IT" sz="2400" dirty="0" smtClean="0">
              <a:solidFill>
                <a:schemeClr val="tx1"/>
              </a:solidFill>
            </a:rPr>
          </a:br>
          <a:r>
            <a:rPr lang="it-IT" sz="2000" dirty="0" smtClean="0">
              <a:solidFill>
                <a:schemeClr val="tx1"/>
              </a:solidFill>
            </a:rPr>
            <a:t>(scala </a:t>
          </a:r>
          <a:r>
            <a:rPr lang="it-IT" sz="2000" dirty="0" err="1" smtClean="0">
              <a:solidFill>
                <a:schemeClr val="tx1"/>
              </a:solidFill>
            </a:rPr>
            <a:t>Likert</a:t>
          </a:r>
          <a:r>
            <a:rPr lang="it-IT" sz="2000" dirty="0" smtClean="0">
              <a:solidFill>
                <a:schemeClr val="tx1"/>
              </a:solidFill>
            </a:rPr>
            <a:t> da </a:t>
          </a:r>
          <a:br>
            <a:rPr lang="it-IT" sz="2000" dirty="0" smtClean="0">
              <a:solidFill>
                <a:schemeClr val="tx1"/>
              </a:solidFill>
            </a:rPr>
          </a:br>
          <a:r>
            <a:rPr lang="it-IT" sz="2000" dirty="0" smtClean="0">
              <a:solidFill>
                <a:schemeClr val="tx1"/>
              </a:solidFill>
            </a:rPr>
            <a:t>1=“Per nulla” a 5=“Moltissimo”)</a:t>
          </a:r>
        </a:p>
      </dgm:t>
    </dgm:pt>
    <dgm:pt modelId="{5F09F63E-FA4B-4898-BCB2-BC84E93E7A37}" type="parTrans" cxnId="{076762C6-0A85-4833-9A22-B06EF585C175}">
      <dgm:prSet/>
      <dgm:spPr/>
      <dgm:t>
        <a:bodyPr/>
        <a:lstStyle/>
        <a:p>
          <a:endParaRPr lang="it-IT"/>
        </a:p>
      </dgm:t>
    </dgm:pt>
    <dgm:pt modelId="{536F653E-6BF3-4694-984D-A0810BB1E67A}" type="sibTrans" cxnId="{076762C6-0A85-4833-9A22-B06EF585C175}">
      <dgm:prSet/>
      <dgm:spPr/>
      <dgm:t>
        <a:bodyPr/>
        <a:lstStyle/>
        <a:p>
          <a:endParaRPr lang="it-IT"/>
        </a:p>
      </dgm:t>
    </dgm:pt>
    <dgm:pt modelId="{15DCB4A0-2973-4767-8346-A2467E30A4E3}">
      <dgm:prSet custT="1"/>
      <dgm:spPr/>
      <dgm:t>
        <a:bodyPr/>
        <a:lstStyle/>
        <a:p>
          <a:pPr algn="l"/>
          <a:r>
            <a:rPr lang="it-IT" sz="1800" dirty="0" smtClean="0">
              <a:solidFill>
                <a:schemeClr val="tx1"/>
              </a:solidFill>
            </a:rPr>
            <a:t>Registrato per l’</a:t>
          </a:r>
          <a:r>
            <a:rPr lang="it-IT" sz="2000" b="1" dirty="0" smtClean="0">
              <a:solidFill>
                <a:schemeClr val="tx1"/>
              </a:solidFill>
            </a:rPr>
            <a:t>87</a:t>
          </a:r>
          <a:r>
            <a:rPr lang="it-IT" sz="1800" dirty="0" smtClean="0">
              <a:solidFill>
                <a:schemeClr val="tx1"/>
              </a:solidFill>
            </a:rPr>
            <a:t>% dei casi per i docenti di materie </a:t>
          </a:r>
          <a:r>
            <a:rPr lang="it-IT" sz="1800" u="sng" dirty="0" smtClean="0">
              <a:solidFill>
                <a:schemeClr val="tx1"/>
              </a:solidFill>
            </a:rPr>
            <a:t>umanistiche</a:t>
          </a:r>
          <a:endParaRPr lang="it-IT" sz="1800" u="sng" dirty="0">
            <a:solidFill>
              <a:schemeClr val="tx1"/>
            </a:solidFill>
          </a:endParaRPr>
        </a:p>
      </dgm:t>
    </dgm:pt>
    <dgm:pt modelId="{FF9F2DFD-4F66-4204-9085-5CE295DF34AA}" type="sibTrans" cxnId="{47930658-7A00-43A3-9305-1F9F6E8EF856}">
      <dgm:prSet/>
      <dgm:spPr/>
      <dgm:t>
        <a:bodyPr/>
        <a:lstStyle/>
        <a:p>
          <a:endParaRPr lang="it-IT"/>
        </a:p>
      </dgm:t>
    </dgm:pt>
    <dgm:pt modelId="{ED4A866D-1DCA-40B8-9C0C-F34F8434A575}" type="parTrans" cxnId="{47930658-7A00-43A3-9305-1F9F6E8EF856}">
      <dgm:prSet/>
      <dgm:spPr/>
      <dgm:t>
        <a:bodyPr/>
        <a:lstStyle/>
        <a:p>
          <a:endParaRPr lang="it-IT"/>
        </a:p>
      </dgm:t>
    </dgm:pt>
    <dgm:pt modelId="{6F156BF5-04B3-4372-816A-F7267F245D3E}" type="pres">
      <dgm:prSet presAssocID="{D1EF6CF2-EF75-4F56-AF41-45F1622B4FF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273FBE-89E5-488D-917E-526DD546FED3}" type="pres">
      <dgm:prSet presAssocID="{16EBB1CB-3B5B-4C0B-BE3B-8A4DE4A87126}" presName="node" presStyleLbl="node1" presStyleIdx="0" presStyleCnt="4" custScaleY="322093" custLinFactNeighborX="8091" custLinFactNeighborY="-4915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93C3399-9B7A-476D-83AA-2D49A8D934D1}" type="pres">
      <dgm:prSet presAssocID="{0807E20A-6475-4ADC-92DF-883A5340FD0C}" presName="sibTrans" presStyleCnt="0"/>
      <dgm:spPr/>
    </dgm:pt>
    <dgm:pt modelId="{780D1F0D-2BAB-48CF-868A-607DBE095B20}" type="pres">
      <dgm:prSet presAssocID="{17FFAF45-218A-4F1E-95C5-6C8CB4FFC57B}" presName="node" presStyleLbl="node1" presStyleIdx="1" presStyleCnt="4" custLinFactX="100000" custLinFactY="5713" custLinFactNeighborX="115779" custLinFactNeighborY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11D1AF6-76D4-495F-BA31-D48A44EAF0FA}" type="pres">
      <dgm:prSet presAssocID="{37840403-C2E4-49B4-B853-E3F70936DA40}" presName="sibTrans" presStyleCnt="0"/>
      <dgm:spPr/>
    </dgm:pt>
    <dgm:pt modelId="{A594A396-D1BD-4719-9475-F958C15FD62D}" type="pres">
      <dgm:prSet presAssocID="{6A9A17B1-2CA8-45D9-9985-65912E8ECD17}" presName="node" presStyleLbl="node1" presStyleIdx="2" presStyleCnt="4" custScaleY="212331" custLinFactNeighborX="-3206" custLinFactNeighborY="2744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0A31B4D-FBB2-40A1-A9A9-1328C513D188}" type="pres">
      <dgm:prSet presAssocID="{536F653E-6BF3-4694-984D-A0810BB1E67A}" presName="sibTrans" presStyleCnt="0"/>
      <dgm:spPr/>
    </dgm:pt>
    <dgm:pt modelId="{57D959BC-78EB-4188-AF2F-9F5C587E07E3}" type="pres">
      <dgm:prSet presAssocID="{6E74C1B7-1194-476E-AA10-8B390EA5C9A6}" presName="node" presStyleLbl="node1" presStyleIdx="3" presStyleCnt="4" custScaleY="137044" custLinFactX="-100000" custLinFactNeighborX="-117193" custLinFactNeighborY="-7069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61D5667-6524-4BC2-96BA-7D1F8AF3F394}" type="presOf" srcId="{A0F23C19-D900-48E2-9EFF-B3253AC93F7B}" destId="{F7273FBE-89E5-488D-917E-526DD546FED3}" srcOrd="0" destOrd="3" presId="urn:microsoft.com/office/officeart/2005/8/layout/default"/>
    <dgm:cxn modelId="{347EF0E4-9A1D-42CC-B1F5-992C7D532880}" type="presOf" srcId="{15DCB4A0-2973-4767-8346-A2467E30A4E3}" destId="{F7273FBE-89E5-488D-917E-526DD546FED3}" srcOrd="0" destOrd="1" presId="urn:microsoft.com/office/officeart/2005/8/layout/default"/>
    <dgm:cxn modelId="{47930658-7A00-43A3-9305-1F9F6E8EF856}" srcId="{16EBB1CB-3B5B-4C0B-BE3B-8A4DE4A87126}" destId="{15DCB4A0-2973-4767-8346-A2467E30A4E3}" srcOrd="0" destOrd="0" parTransId="{ED4A866D-1DCA-40B8-9C0C-F34F8434A575}" sibTransId="{FF9F2DFD-4F66-4204-9085-5CE295DF34AA}"/>
    <dgm:cxn modelId="{076762C6-0A85-4833-9A22-B06EF585C175}" srcId="{D1EF6CF2-EF75-4F56-AF41-45F1622B4FF5}" destId="{6A9A17B1-2CA8-45D9-9985-65912E8ECD17}" srcOrd="2" destOrd="0" parTransId="{5F09F63E-FA4B-4898-BCB2-BC84E93E7A37}" sibTransId="{536F653E-6BF3-4694-984D-A0810BB1E67A}"/>
    <dgm:cxn modelId="{860212AB-A9DE-4AC2-ABD1-EDC46934819F}" type="presOf" srcId="{16EBB1CB-3B5B-4C0B-BE3B-8A4DE4A87126}" destId="{F7273FBE-89E5-488D-917E-526DD546FED3}" srcOrd="0" destOrd="0" presId="urn:microsoft.com/office/officeart/2005/8/layout/default"/>
    <dgm:cxn modelId="{14340D7D-05D0-4C34-B681-E84836A34622}" type="presOf" srcId="{6A9A17B1-2CA8-45D9-9985-65912E8ECD17}" destId="{A594A396-D1BD-4719-9475-F958C15FD62D}" srcOrd="0" destOrd="0" presId="urn:microsoft.com/office/officeart/2005/8/layout/default"/>
    <dgm:cxn modelId="{4787ACB1-D6B7-4518-B35D-C94C5352FC92}" srcId="{D1EF6CF2-EF75-4F56-AF41-45F1622B4FF5}" destId="{17FFAF45-218A-4F1E-95C5-6C8CB4FFC57B}" srcOrd="1" destOrd="0" parTransId="{1E7106A4-1193-4B83-849F-DF302D02811E}" sibTransId="{37840403-C2E4-49B4-B853-E3F70936DA40}"/>
    <dgm:cxn modelId="{45DCBEF5-CAB5-4427-BF9E-996685A0D518}" type="presOf" srcId="{9DF98701-E9A6-4BEB-8A92-7AF8A5F5FBB3}" destId="{F7273FBE-89E5-488D-917E-526DD546FED3}" srcOrd="0" destOrd="2" presId="urn:microsoft.com/office/officeart/2005/8/layout/default"/>
    <dgm:cxn modelId="{1A2FDD36-7314-4298-A51D-D4FE4F292872}" type="presOf" srcId="{5A8D72E6-FB6C-43FF-8F39-8C3ECE200927}" destId="{F7273FBE-89E5-488D-917E-526DD546FED3}" srcOrd="0" destOrd="5" presId="urn:microsoft.com/office/officeart/2005/8/layout/default"/>
    <dgm:cxn modelId="{4AB0F9C1-2465-4340-A725-BBC9422C0650}" srcId="{806065AA-882D-40DE-8EFC-24081E9FF1ED}" destId="{5A8D72E6-FB6C-43FF-8F39-8C3ECE200927}" srcOrd="0" destOrd="0" parTransId="{B2304731-B000-451F-A716-B036499DBBC5}" sibTransId="{2B84FA44-818C-4B22-A978-8AEEC41DC5DD}"/>
    <dgm:cxn modelId="{615AAD61-4A18-4ED1-BDF4-C31A2D715628}" srcId="{16EBB1CB-3B5B-4C0B-BE3B-8A4DE4A87126}" destId="{806065AA-882D-40DE-8EFC-24081E9FF1ED}" srcOrd="3" destOrd="0" parTransId="{B71D3C80-9B1E-4FF5-9C2A-E42D5996380B}" sibTransId="{09799823-F5E0-47BE-96F5-C76891ACB460}"/>
    <dgm:cxn modelId="{1D9FE047-0944-4040-95D0-01C1B35A122B}" type="presOf" srcId="{17FFAF45-218A-4F1E-95C5-6C8CB4FFC57B}" destId="{780D1F0D-2BAB-48CF-868A-607DBE095B20}" srcOrd="0" destOrd="0" presId="urn:microsoft.com/office/officeart/2005/8/layout/default"/>
    <dgm:cxn modelId="{0E179F42-4DBD-476E-ADEF-D22F630F1F0D}" srcId="{806065AA-882D-40DE-8EFC-24081E9FF1ED}" destId="{F40FE059-0892-4B74-BBF2-AED165875111}" srcOrd="1" destOrd="0" parTransId="{46B8251D-7DB1-4361-979E-249CAB601F57}" sibTransId="{4D7F7CE2-0CE3-49CD-844A-7E7639F37097}"/>
    <dgm:cxn modelId="{FE1AB049-B5A2-4C16-8A69-93A1395CF6C9}" srcId="{D1EF6CF2-EF75-4F56-AF41-45F1622B4FF5}" destId="{16EBB1CB-3B5B-4C0B-BE3B-8A4DE4A87126}" srcOrd="0" destOrd="0" parTransId="{B0BB214E-41F8-40ED-B910-87E146CA3CF9}" sibTransId="{0807E20A-6475-4ADC-92DF-883A5340FD0C}"/>
    <dgm:cxn modelId="{03FCA3BE-FA0A-40AD-9BE9-BED714F0912F}" type="presOf" srcId="{D1EF6CF2-EF75-4F56-AF41-45F1622B4FF5}" destId="{6F156BF5-04B3-4372-816A-F7267F245D3E}" srcOrd="0" destOrd="0" presId="urn:microsoft.com/office/officeart/2005/8/layout/default"/>
    <dgm:cxn modelId="{F32BFC4A-E460-4622-8A66-8F26123114B4}" srcId="{16EBB1CB-3B5B-4C0B-BE3B-8A4DE4A87126}" destId="{A0F23C19-D900-48E2-9EFF-B3253AC93F7B}" srcOrd="2" destOrd="0" parTransId="{28928A7C-0A6C-418A-8F9F-1FE0415CAA38}" sibTransId="{0060C3EF-70F7-4324-BF02-36CB0D8E3EF7}"/>
    <dgm:cxn modelId="{FC8001CF-E88F-4C0C-A320-DC77709ACB5F}" type="presOf" srcId="{F40FE059-0892-4B74-BBF2-AED165875111}" destId="{F7273FBE-89E5-488D-917E-526DD546FED3}" srcOrd="0" destOrd="6" presId="urn:microsoft.com/office/officeart/2005/8/layout/default"/>
    <dgm:cxn modelId="{5DD02391-E8AB-4BCE-9C12-01E7CFD8CCDF}" type="presOf" srcId="{6E74C1B7-1194-476E-AA10-8B390EA5C9A6}" destId="{57D959BC-78EB-4188-AF2F-9F5C587E07E3}" srcOrd="0" destOrd="0" presId="urn:microsoft.com/office/officeart/2005/8/layout/default"/>
    <dgm:cxn modelId="{661528F5-909C-4971-A6A4-14B98F6A22D8}" type="presOf" srcId="{806065AA-882D-40DE-8EFC-24081E9FF1ED}" destId="{F7273FBE-89E5-488D-917E-526DD546FED3}" srcOrd="0" destOrd="4" presId="urn:microsoft.com/office/officeart/2005/8/layout/default"/>
    <dgm:cxn modelId="{E00F5F1B-A935-40BF-BFF0-86A53DB7E315}" srcId="{D1EF6CF2-EF75-4F56-AF41-45F1622B4FF5}" destId="{6E74C1B7-1194-476E-AA10-8B390EA5C9A6}" srcOrd="3" destOrd="0" parTransId="{D95C4712-BA00-43C0-B113-3AC85868DE59}" sibTransId="{9C82ABA9-254F-4CCC-8684-156A83D63BAF}"/>
    <dgm:cxn modelId="{B00F0E29-4DBD-4BC2-B7C2-A888C90CF9AA}" srcId="{16EBB1CB-3B5B-4C0B-BE3B-8A4DE4A87126}" destId="{9DF98701-E9A6-4BEB-8A92-7AF8A5F5FBB3}" srcOrd="1" destOrd="0" parTransId="{EAC54449-C41D-4A13-84EF-3B8CB176AFC9}" sibTransId="{BFEC0937-A3C9-468D-BFB4-0BB84C6C2B7E}"/>
    <dgm:cxn modelId="{8ACA7F93-9227-4691-9A27-8E524E50CE11}" type="presParOf" srcId="{6F156BF5-04B3-4372-816A-F7267F245D3E}" destId="{F7273FBE-89E5-488D-917E-526DD546FED3}" srcOrd="0" destOrd="0" presId="urn:microsoft.com/office/officeart/2005/8/layout/default"/>
    <dgm:cxn modelId="{2A466B95-EDDD-4BA8-B91F-B9632560B7E1}" type="presParOf" srcId="{6F156BF5-04B3-4372-816A-F7267F245D3E}" destId="{293C3399-9B7A-476D-83AA-2D49A8D934D1}" srcOrd="1" destOrd="0" presId="urn:microsoft.com/office/officeart/2005/8/layout/default"/>
    <dgm:cxn modelId="{3EA867F1-20D0-4F31-BC08-DFB397994FC3}" type="presParOf" srcId="{6F156BF5-04B3-4372-816A-F7267F245D3E}" destId="{780D1F0D-2BAB-48CF-868A-607DBE095B20}" srcOrd="2" destOrd="0" presId="urn:microsoft.com/office/officeart/2005/8/layout/default"/>
    <dgm:cxn modelId="{F736641E-1DF1-4094-9594-F502ACB8151A}" type="presParOf" srcId="{6F156BF5-04B3-4372-816A-F7267F245D3E}" destId="{D11D1AF6-76D4-495F-BA31-D48A44EAF0FA}" srcOrd="3" destOrd="0" presId="urn:microsoft.com/office/officeart/2005/8/layout/default"/>
    <dgm:cxn modelId="{53E2C282-DFB3-4730-B9B0-04638068051A}" type="presParOf" srcId="{6F156BF5-04B3-4372-816A-F7267F245D3E}" destId="{A594A396-D1BD-4719-9475-F958C15FD62D}" srcOrd="4" destOrd="0" presId="urn:microsoft.com/office/officeart/2005/8/layout/default"/>
    <dgm:cxn modelId="{D674F5DC-C56C-4FE3-BD46-6187B597B76C}" type="presParOf" srcId="{6F156BF5-04B3-4372-816A-F7267F245D3E}" destId="{90A31B4D-FBB2-40A1-A9A9-1328C513D188}" srcOrd="5" destOrd="0" presId="urn:microsoft.com/office/officeart/2005/8/layout/default"/>
    <dgm:cxn modelId="{791B02C4-A64F-4B8C-B173-7C0407527B45}" type="presParOf" srcId="{6F156BF5-04B3-4372-816A-F7267F245D3E}" destId="{57D959BC-78EB-4188-AF2F-9F5C587E07E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77FDDB1-4EEF-4C16-8850-31B879634603}" type="doc">
      <dgm:prSet loTypeId="urn:microsoft.com/office/officeart/2005/8/layout/list1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it-IT"/>
        </a:p>
      </dgm:t>
    </dgm:pt>
    <dgm:pt modelId="{5CDA41EB-3960-419F-8E1E-BDDC8897E1D2}">
      <dgm:prSet phldrT="[Testo]"/>
      <dgm:spPr/>
      <dgm:t>
        <a:bodyPr/>
        <a:lstStyle/>
        <a:p>
          <a:r>
            <a:rPr lang="it-IT" dirty="0" smtClean="0">
              <a:solidFill>
                <a:schemeClr val="tx1"/>
              </a:solidFill>
            </a:rPr>
            <a:t>I.C.  Adelaide Ristori, Scuola secondaria di primo grado di Napoli</a:t>
          </a:r>
          <a:endParaRPr lang="it-IT" dirty="0">
            <a:solidFill>
              <a:schemeClr val="tx1"/>
            </a:solidFill>
          </a:endParaRPr>
        </a:p>
      </dgm:t>
    </dgm:pt>
    <dgm:pt modelId="{89C94AF8-52AC-4DDA-8C13-7BA466093047}" type="parTrans" cxnId="{CD4FFA9F-70B4-411B-9444-E968F0DEF547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59F6CEBD-9CD4-4185-83E2-B28E3409E484}" type="sibTrans" cxnId="{CD4FFA9F-70B4-411B-9444-E968F0DEF547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048A6754-6821-4CE9-B71A-8D1EFD33B715}">
      <dgm:prSet phldrT="[Tes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dirty="0" smtClean="0">
              <a:solidFill>
                <a:schemeClr val="tx1"/>
              </a:solidFill>
            </a:rPr>
            <a:t>I.C. </a:t>
          </a:r>
          <a:r>
            <a:rPr lang="it-IT" dirty="0" err="1" smtClean="0">
              <a:solidFill>
                <a:schemeClr val="tx1"/>
              </a:solidFill>
            </a:rPr>
            <a:t>Bottacchi</a:t>
          </a:r>
          <a:r>
            <a:rPr lang="it-IT" dirty="0" smtClean="0">
              <a:solidFill>
                <a:schemeClr val="tx1"/>
              </a:solidFill>
            </a:rPr>
            <a:t>, Scuola secondaria di primo grado di Novara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dirty="0">
            <a:solidFill>
              <a:schemeClr val="tx1"/>
            </a:solidFill>
          </a:endParaRPr>
        </a:p>
      </dgm:t>
    </dgm:pt>
    <dgm:pt modelId="{3075CD86-1EF1-4A9B-A7E7-C99E400B9613}" type="parTrans" cxnId="{1D7358AD-F56D-4ECA-94EB-E4E2C8238665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F0844FFE-2327-4130-BF2C-C4F41B74D1FF}" type="sibTrans" cxnId="{1D7358AD-F56D-4ECA-94EB-E4E2C8238665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02D7F9DD-1AB4-4EC3-BFC9-131B7913E8D1}">
      <dgm:prSet phldrT="[Tes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dirty="0" smtClean="0">
              <a:solidFill>
                <a:schemeClr val="tx1"/>
              </a:solidFill>
            </a:rPr>
            <a:t>I.C. Leonardo da Vinci - Frank, Scuola secondaria di primo grado di Torino</a:t>
          </a:r>
          <a:endParaRPr lang="it-IT" dirty="0">
            <a:solidFill>
              <a:schemeClr val="tx1"/>
            </a:solidFill>
          </a:endParaRPr>
        </a:p>
      </dgm:t>
    </dgm:pt>
    <dgm:pt modelId="{CB80C22D-14E7-40C3-A7FF-2D6E56C63DD1}" type="parTrans" cxnId="{3672167C-734D-4B50-ACA2-BB25A8A6048F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C4C64BD8-76FF-4D80-9B20-49FD4C40DC0D}" type="sibTrans" cxnId="{3672167C-734D-4B50-ACA2-BB25A8A6048F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A7B93D42-3E07-470E-BB1B-D2E83F4B6C84}">
      <dgm:prSet phldrT="[Tes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dirty="0" smtClean="0">
              <a:solidFill>
                <a:schemeClr val="tx1"/>
              </a:solidFill>
            </a:rPr>
            <a:t>I.C. Piazza Filattiera 84, Scuola secondaria di primo grado di Roma</a:t>
          </a:r>
          <a:endParaRPr lang="it-IT" dirty="0">
            <a:solidFill>
              <a:schemeClr val="tx1"/>
            </a:solidFill>
          </a:endParaRPr>
        </a:p>
      </dgm:t>
    </dgm:pt>
    <dgm:pt modelId="{8864313B-043B-4AF8-8538-089619C1441D}" type="parTrans" cxnId="{4A01D6FF-09F5-457B-8B54-C9471D812F02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5E511BCF-4402-4F3E-97C4-4E33D49D2588}" type="sibTrans" cxnId="{4A01D6FF-09F5-457B-8B54-C9471D812F02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7F5FB1AB-56CB-4193-92AA-3D7DC5BAEAC6}">
      <dgm:prSet phldrT="[Tes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dirty="0" smtClean="0">
              <a:solidFill>
                <a:schemeClr val="tx1"/>
              </a:solidFill>
            </a:rPr>
            <a:t>I.C. Renzo Pezzani, Scuola secondaria di primo grado di Milano</a:t>
          </a:r>
          <a:endParaRPr lang="it-IT" dirty="0">
            <a:solidFill>
              <a:schemeClr val="tx1"/>
            </a:solidFill>
          </a:endParaRPr>
        </a:p>
      </dgm:t>
    </dgm:pt>
    <dgm:pt modelId="{E34D5A1F-F465-461E-A2C8-F8C07BA33EFC}" type="parTrans" cxnId="{79112518-EE6E-40D6-B4C8-DCC8AC38769D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7CC9F316-3DC3-4BE2-9C2A-28F0C5AFF9D2}" type="sibTrans" cxnId="{79112518-EE6E-40D6-B4C8-DCC8AC38769D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144EB902-8E3F-445F-BFC8-4DBF4CD1C459}">
      <dgm:prSet phldrT="[Tes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dirty="0" smtClean="0">
              <a:solidFill>
                <a:schemeClr val="tx1"/>
              </a:solidFill>
            </a:rPr>
            <a:t>I.C. Rita Levi Montalcini, Scuola secondaria di primo grado di Novara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dirty="0">
            <a:solidFill>
              <a:schemeClr val="tx1"/>
            </a:solidFill>
          </a:endParaRPr>
        </a:p>
      </dgm:t>
    </dgm:pt>
    <dgm:pt modelId="{3A6D2B95-810B-4F47-9FF4-29BC50B923F5}" type="parTrans" cxnId="{76E4B77A-DF29-4617-A6A4-49FEF6F2289D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D437F25C-660B-4EC9-85B0-E3C88631EF13}" type="sibTrans" cxnId="{76E4B77A-DF29-4617-A6A4-49FEF6F2289D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19EB185D-B765-4617-8082-361AC38191F7}" type="pres">
      <dgm:prSet presAssocID="{477FDDB1-4EEF-4C16-8850-31B87963460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55A7DF-3440-495E-98A9-95D695FC0B78}" type="pres">
      <dgm:prSet presAssocID="{5CDA41EB-3960-419F-8E1E-BDDC8897E1D2}" presName="parentLin" presStyleCnt="0"/>
      <dgm:spPr/>
      <dgm:t>
        <a:bodyPr/>
        <a:lstStyle/>
        <a:p>
          <a:endParaRPr lang="en-US"/>
        </a:p>
      </dgm:t>
    </dgm:pt>
    <dgm:pt modelId="{46D62426-56BD-425E-9A30-EB6BF368A30E}" type="pres">
      <dgm:prSet presAssocID="{5CDA41EB-3960-419F-8E1E-BDDC8897E1D2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BE1D6581-CF11-43CA-9076-486587DA4FC3}" type="pres">
      <dgm:prSet presAssocID="{5CDA41EB-3960-419F-8E1E-BDDC8897E1D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7917BB-CD6C-4ACD-9EE5-459017DB0CFC}" type="pres">
      <dgm:prSet presAssocID="{5CDA41EB-3960-419F-8E1E-BDDC8897E1D2}" presName="negativeSpace" presStyleCnt="0"/>
      <dgm:spPr/>
      <dgm:t>
        <a:bodyPr/>
        <a:lstStyle/>
        <a:p>
          <a:endParaRPr lang="en-US"/>
        </a:p>
      </dgm:t>
    </dgm:pt>
    <dgm:pt modelId="{C4C6D2CF-818B-4B07-BB78-FEE5B899C1AF}" type="pres">
      <dgm:prSet presAssocID="{5CDA41EB-3960-419F-8E1E-BDDC8897E1D2}" presName="childText" presStyleLbl="conFgAcc1" presStyleIdx="0" presStyleCnt="6">
        <dgm:presLayoutVars>
          <dgm:bulletEnabled val="1"/>
        </dgm:presLayoutVars>
      </dgm:prSet>
      <dgm:spPr>
        <a:noFill/>
      </dgm:spPr>
      <dgm:t>
        <a:bodyPr/>
        <a:lstStyle/>
        <a:p>
          <a:endParaRPr lang="en-US"/>
        </a:p>
      </dgm:t>
    </dgm:pt>
    <dgm:pt modelId="{29F89E69-70CA-47BC-B912-E207EF8CA324}" type="pres">
      <dgm:prSet presAssocID="{59F6CEBD-9CD4-4185-83E2-B28E3409E484}" presName="spaceBetweenRectangles" presStyleCnt="0"/>
      <dgm:spPr/>
      <dgm:t>
        <a:bodyPr/>
        <a:lstStyle/>
        <a:p>
          <a:endParaRPr lang="en-US"/>
        </a:p>
      </dgm:t>
    </dgm:pt>
    <dgm:pt modelId="{5CC16BE6-A9E3-4AEA-BDE6-8A5C6AFA5041}" type="pres">
      <dgm:prSet presAssocID="{048A6754-6821-4CE9-B71A-8D1EFD33B715}" presName="parentLin" presStyleCnt="0"/>
      <dgm:spPr/>
      <dgm:t>
        <a:bodyPr/>
        <a:lstStyle/>
        <a:p>
          <a:endParaRPr lang="en-US"/>
        </a:p>
      </dgm:t>
    </dgm:pt>
    <dgm:pt modelId="{4D21E63D-6864-4C93-BC82-5D4DFE1CE5A6}" type="pres">
      <dgm:prSet presAssocID="{048A6754-6821-4CE9-B71A-8D1EFD33B715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ACA6D5C3-C6B1-4249-AEBA-31C9CDA635EE}" type="pres">
      <dgm:prSet presAssocID="{048A6754-6821-4CE9-B71A-8D1EFD33B71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AE3841-B00A-43B7-A9DA-AFC212ABE864}" type="pres">
      <dgm:prSet presAssocID="{048A6754-6821-4CE9-B71A-8D1EFD33B715}" presName="negativeSpace" presStyleCnt="0"/>
      <dgm:spPr/>
      <dgm:t>
        <a:bodyPr/>
        <a:lstStyle/>
        <a:p>
          <a:endParaRPr lang="en-US"/>
        </a:p>
      </dgm:t>
    </dgm:pt>
    <dgm:pt modelId="{82656B9C-DBBD-4BDE-BD86-E149A56C6439}" type="pres">
      <dgm:prSet presAssocID="{048A6754-6821-4CE9-B71A-8D1EFD33B715}" presName="childText" presStyleLbl="conFgAcc1" presStyleIdx="1" presStyleCnt="6">
        <dgm:presLayoutVars>
          <dgm:bulletEnabled val="1"/>
        </dgm:presLayoutVars>
      </dgm:prSet>
      <dgm:spPr>
        <a:noFill/>
      </dgm:spPr>
      <dgm:t>
        <a:bodyPr/>
        <a:lstStyle/>
        <a:p>
          <a:endParaRPr lang="en-US"/>
        </a:p>
      </dgm:t>
    </dgm:pt>
    <dgm:pt modelId="{4675A3DF-02A4-4530-9CF7-3A36DEF60E1D}" type="pres">
      <dgm:prSet presAssocID="{F0844FFE-2327-4130-BF2C-C4F41B74D1FF}" presName="spaceBetweenRectangles" presStyleCnt="0"/>
      <dgm:spPr/>
      <dgm:t>
        <a:bodyPr/>
        <a:lstStyle/>
        <a:p>
          <a:endParaRPr lang="en-US"/>
        </a:p>
      </dgm:t>
    </dgm:pt>
    <dgm:pt modelId="{7BFB43C7-9C1D-480C-B0D0-EBBD49E69EDF}" type="pres">
      <dgm:prSet presAssocID="{02D7F9DD-1AB4-4EC3-BFC9-131B7913E8D1}" presName="parentLin" presStyleCnt="0"/>
      <dgm:spPr/>
      <dgm:t>
        <a:bodyPr/>
        <a:lstStyle/>
        <a:p>
          <a:endParaRPr lang="en-US"/>
        </a:p>
      </dgm:t>
    </dgm:pt>
    <dgm:pt modelId="{79E73836-B95F-4C6B-A5D5-1B64BFE6B9AF}" type="pres">
      <dgm:prSet presAssocID="{02D7F9DD-1AB4-4EC3-BFC9-131B7913E8D1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1EBCAD26-294C-4ABE-B9E7-D201A1079385}" type="pres">
      <dgm:prSet presAssocID="{02D7F9DD-1AB4-4EC3-BFC9-131B7913E8D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E678A-4B4F-4BC0-818F-168476F008A3}" type="pres">
      <dgm:prSet presAssocID="{02D7F9DD-1AB4-4EC3-BFC9-131B7913E8D1}" presName="negativeSpace" presStyleCnt="0"/>
      <dgm:spPr/>
      <dgm:t>
        <a:bodyPr/>
        <a:lstStyle/>
        <a:p>
          <a:endParaRPr lang="en-US"/>
        </a:p>
      </dgm:t>
    </dgm:pt>
    <dgm:pt modelId="{DD121ECC-E737-45A7-85CD-CD88FFFC3AC9}" type="pres">
      <dgm:prSet presAssocID="{02D7F9DD-1AB4-4EC3-BFC9-131B7913E8D1}" presName="childText" presStyleLbl="conFgAcc1" presStyleIdx="2" presStyleCnt="6">
        <dgm:presLayoutVars>
          <dgm:bulletEnabled val="1"/>
        </dgm:presLayoutVars>
      </dgm:prSet>
      <dgm:spPr>
        <a:noFill/>
      </dgm:spPr>
      <dgm:t>
        <a:bodyPr/>
        <a:lstStyle/>
        <a:p>
          <a:endParaRPr lang="en-US"/>
        </a:p>
      </dgm:t>
    </dgm:pt>
    <dgm:pt modelId="{5D067A94-4F0B-4901-A35B-C355EA3FF99D}" type="pres">
      <dgm:prSet presAssocID="{C4C64BD8-76FF-4D80-9B20-49FD4C40DC0D}" presName="spaceBetweenRectangles" presStyleCnt="0"/>
      <dgm:spPr/>
      <dgm:t>
        <a:bodyPr/>
        <a:lstStyle/>
        <a:p>
          <a:endParaRPr lang="en-US"/>
        </a:p>
      </dgm:t>
    </dgm:pt>
    <dgm:pt modelId="{415FD20F-C6B8-43CC-9E15-990697A1DCDF}" type="pres">
      <dgm:prSet presAssocID="{A7B93D42-3E07-470E-BB1B-D2E83F4B6C84}" presName="parentLin" presStyleCnt="0"/>
      <dgm:spPr/>
      <dgm:t>
        <a:bodyPr/>
        <a:lstStyle/>
        <a:p>
          <a:endParaRPr lang="en-US"/>
        </a:p>
      </dgm:t>
    </dgm:pt>
    <dgm:pt modelId="{D69D59CB-D98B-4D40-A555-2E634CB8DB18}" type="pres">
      <dgm:prSet presAssocID="{A7B93D42-3E07-470E-BB1B-D2E83F4B6C84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5305FAB3-2291-4E4B-B8CB-FAFB09BFAA51}" type="pres">
      <dgm:prSet presAssocID="{A7B93D42-3E07-470E-BB1B-D2E83F4B6C8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37AE365-E6BA-4E52-8396-124DF2E9F6B4}" type="pres">
      <dgm:prSet presAssocID="{A7B93D42-3E07-470E-BB1B-D2E83F4B6C84}" presName="negativeSpace" presStyleCnt="0"/>
      <dgm:spPr/>
      <dgm:t>
        <a:bodyPr/>
        <a:lstStyle/>
        <a:p>
          <a:endParaRPr lang="en-US"/>
        </a:p>
      </dgm:t>
    </dgm:pt>
    <dgm:pt modelId="{E698F86D-59E3-4814-930E-B37D946C02B8}" type="pres">
      <dgm:prSet presAssocID="{A7B93D42-3E07-470E-BB1B-D2E83F4B6C84}" presName="childText" presStyleLbl="conFgAcc1" presStyleIdx="3" presStyleCnt="6">
        <dgm:presLayoutVars>
          <dgm:bulletEnabled val="1"/>
        </dgm:presLayoutVars>
      </dgm:prSet>
      <dgm:spPr>
        <a:noFill/>
      </dgm:spPr>
      <dgm:t>
        <a:bodyPr/>
        <a:lstStyle/>
        <a:p>
          <a:endParaRPr lang="en-US"/>
        </a:p>
      </dgm:t>
    </dgm:pt>
    <dgm:pt modelId="{B1AFE44F-3CE0-4D70-A10F-700ACD5D7317}" type="pres">
      <dgm:prSet presAssocID="{5E511BCF-4402-4F3E-97C4-4E33D49D2588}" presName="spaceBetweenRectangles" presStyleCnt="0"/>
      <dgm:spPr/>
      <dgm:t>
        <a:bodyPr/>
        <a:lstStyle/>
        <a:p>
          <a:endParaRPr lang="en-US"/>
        </a:p>
      </dgm:t>
    </dgm:pt>
    <dgm:pt modelId="{71CC0429-5D3E-4C45-AD75-3CAC924AF009}" type="pres">
      <dgm:prSet presAssocID="{7F5FB1AB-56CB-4193-92AA-3D7DC5BAEAC6}" presName="parentLin" presStyleCnt="0"/>
      <dgm:spPr/>
      <dgm:t>
        <a:bodyPr/>
        <a:lstStyle/>
        <a:p>
          <a:endParaRPr lang="en-US"/>
        </a:p>
      </dgm:t>
    </dgm:pt>
    <dgm:pt modelId="{49D727D1-9582-4CC9-92F3-394D46422DFD}" type="pres">
      <dgm:prSet presAssocID="{7F5FB1AB-56CB-4193-92AA-3D7DC5BAEAC6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2496EB97-8C3E-4448-AE1D-0C0463D61BC8}" type="pres">
      <dgm:prSet presAssocID="{7F5FB1AB-56CB-4193-92AA-3D7DC5BAEAC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811F2DB-B35F-4564-98A0-E5CE5C5E3630}" type="pres">
      <dgm:prSet presAssocID="{7F5FB1AB-56CB-4193-92AA-3D7DC5BAEAC6}" presName="negativeSpace" presStyleCnt="0"/>
      <dgm:spPr/>
      <dgm:t>
        <a:bodyPr/>
        <a:lstStyle/>
        <a:p>
          <a:endParaRPr lang="en-US"/>
        </a:p>
      </dgm:t>
    </dgm:pt>
    <dgm:pt modelId="{4456085E-2BA0-4050-8AEC-D570FCD43E3B}" type="pres">
      <dgm:prSet presAssocID="{7F5FB1AB-56CB-4193-92AA-3D7DC5BAEAC6}" presName="childText" presStyleLbl="conFgAcc1" presStyleIdx="4" presStyleCnt="6">
        <dgm:presLayoutVars>
          <dgm:bulletEnabled val="1"/>
        </dgm:presLayoutVars>
      </dgm:prSet>
      <dgm:spPr>
        <a:noFill/>
      </dgm:spPr>
      <dgm:t>
        <a:bodyPr/>
        <a:lstStyle/>
        <a:p>
          <a:endParaRPr lang="en-US"/>
        </a:p>
      </dgm:t>
    </dgm:pt>
    <dgm:pt modelId="{DC881101-BDDC-476E-9035-3F43C7BCAD25}" type="pres">
      <dgm:prSet presAssocID="{7CC9F316-3DC3-4BE2-9C2A-28F0C5AFF9D2}" presName="spaceBetweenRectangles" presStyleCnt="0"/>
      <dgm:spPr/>
      <dgm:t>
        <a:bodyPr/>
        <a:lstStyle/>
        <a:p>
          <a:endParaRPr lang="en-US"/>
        </a:p>
      </dgm:t>
    </dgm:pt>
    <dgm:pt modelId="{2F39F8C2-709F-4A4F-8079-C68FFDDEACDC}" type="pres">
      <dgm:prSet presAssocID="{144EB902-8E3F-445F-BFC8-4DBF4CD1C459}" presName="parentLin" presStyleCnt="0"/>
      <dgm:spPr/>
      <dgm:t>
        <a:bodyPr/>
        <a:lstStyle/>
        <a:p>
          <a:endParaRPr lang="en-US"/>
        </a:p>
      </dgm:t>
    </dgm:pt>
    <dgm:pt modelId="{EA7DBEED-67FE-40A9-BA75-A101386E0590}" type="pres">
      <dgm:prSet presAssocID="{144EB902-8E3F-445F-BFC8-4DBF4CD1C459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2A0EA500-9E8A-4204-A1B9-F986FF153142}" type="pres">
      <dgm:prSet presAssocID="{144EB902-8E3F-445F-BFC8-4DBF4CD1C45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546590D-BD3C-4039-89A9-387BEED29F11}" type="pres">
      <dgm:prSet presAssocID="{144EB902-8E3F-445F-BFC8-4DBF4CD1C459}" presName="negativeSpace" presStyleCnt="0"/>
      <dgm:spPr/>
      <dgm:t>
        <a:bodyPr/>
        <a:lstStyle/>
        <a:p>
          <a:endParaRPr lang="en-US"/>
        </a:p>
      </dgm:t>
    </dgm:pt>
    <dgm:pt modelId="{A81F493A-76F6-4C0E-9A80-C5712E9FA406}" type="pres">
      <dgm:prSet presAssocID="{144EB902-8E3F-445F-BFC8-4DBF4CD1C459}" presName="childText" presStyleLbl="conFgAcc1" presStyleIdx="5" presStyleCnt="6">
        <dgm:presLayoutVars>
          <dgm:bulletEnabled val="1"/>
        </dgm:presLayoutVars>
      </dgm:prSet>
      <dgm:spPr>
        <a:noFill/>
      </dgm:spPr>
      <dgm:t>
        <a:bodyPr/>
        <a:lstStyle/>
        <a:p>
          <a:endParaRPr lang="en-US"/>
        </a:p>
      </dgm:t>
    </dgm:pt>
  </dgm:ptLst>
  <dgm:cxnLst>
    <dgm:cxn modelId="{3672167C-734D-4B50-ACA2-BB25A8A6048F}" srcId="{477FDDB1-4EEF-4C16-8850-31B879634603}" destId="{02D7F9DD-1AB4-4EC3-BFC9-131B7913E8D1}" srcOrd="2" destOrd="0" parTransId="{CB80C22D-14E7-40C3-A7FF-2D6E56C63DD1}" sibTransId="{C4C64BD8-76FF-4D80-9B20-49FD4C40DC0D}"/>
    <dgm:cxn modelId="{B3D65253-DBCA-40CD-AB29-1FC54D3B0950}" type="presOf" srcId="{048A6754-6821-4CE9-B71A-8D1EFD33B715}" destId="{4D21E63D-6864-4C93-BC82-5D4DFE1CE5A6}" srcOrd="0" destOrd="0" presId="urn:microsoft.com/office/officeart/2005/8/layout/list1"/>
    <dgm:cxn modelId="{FC99F5F2-220E-4110-881E-FF894BDA6E3C}" type="presOf" srcId="{5CDA41EB-3960-419F-8E1E-BDDC8897E1D2}" destId="{46D62426-56BD-425E-9A30-EB6BF368A30E}" srcOrd="0" destOrd="0" presId="urn:microsoft.com/office/officeart/2005/8/layout/list1"/>
    <dgm:cxn modelId="{1930AF34-D1E4-4830-A62C-7EE9DE78F7D1}" type="presOf" srcId="{144EB902-8E3F-445F-BFC8-4DBF4CD1C459}" destId="{2A0EA500-9E8A-4204-A1B9-F986FF153142}" srcOrd="1" destOrd="0" presId="urn:microsoft.com/office/officeart/2005/8/layout/list1"/>
    <dgm:cxn modelId="{07FECB38-7987-46B7-8643-DCA4EBDCCD53}" type="presOf" srcId="{7F5FB1AB-56CB-4193-92AA-3D7DC5BAEAC6}" destId="{2496EB97-8C3E-4448-AE1D-0C0463D61BC8}" srcOrd="1" destOrd="0" presId="urn:microsoft.com/office/officeart/2005/8/layout/list1"/>
    <dgm:cxn modelId="{0BED8B4B-998E-43D5-9BAC-D3DA14DB2295}" type="presOf" srcId="{A7B93D42-3E07-470E-BB1B-D2E83F4B6C84}" destId="{5305FAB3-2291-4E4B-B8CB-FAFB09BFAA51}" srcOrd="1" destOrd="0" presId="urn:microsoft.com/office/officeart/2005/8/layout/list1"/>
    <dgm:cxn modelId="{1D7358AD-F56D-4ECA-94EB-E4E2C8238665}" srcId="{477FDDB1-4EEF-4C16-8850-31B879634603}" destId="{048A6754-6821-4CE9-B71A-8D1EFD33B715}" srcOrd="1" destOrd="0" parTransId="{3075CD86-1EF1-4A9B-A7E7-C99E400B9613}" sibTransId="{F0844FFE-2327-4130-BF2C-C4F41B74D1FF}"/>
    <dgm:cxn modelId="{79112518-EE6E-40D6-B4C8-DCC8AC38769D}" srcId="{477FDDB1-4EEF-4C16-8850-31B879634603}" destId="{7F5FB1AB-56CB-4193-92AA-3D7DC5BAEAC6}" srcOrd="4" destOrd="0" parTransId="{E34D5A1F-F465-461E-A2C8-F8C07BA33EFC}" sibTransId="{7CC9F316-3DC3-4BE2-9C2A-28F0C5AFF9D2}"/>
    <dgm:cxn modelId="{CD4FFA9F-70B4-411B-9444-E968F0DEF547}" srcId="{477FDDB1-4EEF-4C16-8850-31B879634603}" destId="{5CDA41EB-3960-419F-8E1E-BDDC8897E1D2}" srcOrd="0" destOrd="0" parTransId="{89C94AF8-52AC-4DDA-8C13-7BA466093047}" sibTransId="{59F6CEBD-9CD4-4185-83E2-B28E3409E484}"/>
    <dgm:cxn modelId="{7E328A83-35B1-4F07-8D57-AF8BEA6FACB1}" type="presOf" srcId="{A7B93D42-3E07-470E-BB1B-D2E83F4B6C84}" destId="{D69D59CB-D98B-4D40-A555-2E634CB8DB18}" srcOrd="0" destOrd="0" presId="urn:microsoft.com/office/officeart/2005/8/layout/list1"/>
    <dgm:cxn modelId="{AA866CFB-3D5B-475B-9FCE-0466BED6D47C}" type="presOf" srcId="{5CDA41EB-3960-419F-8E1E-BDDC8897E1D2}" destId="{BE1D6581-CF11-43CA-9076-486587DA4FC3}" srcOrd="1" destOrd="0" presId="urn:microsoft.com/office/officeart/2005/8/layout/list1"/>
    <dgm:cxn modelId="{76E4B77A-DF29-4617-A6A4-49FEF6F2289D}" srcId="{477FDDB1-4EEF-4C16-8850-31B879634603}" destId="{144EB902-8E3F-445F-BFC8-4DBF4CD1C459}" srcOrd="5" destOrd="0" parTransId="{3A6D2B95-810B-4F47-9FF4-29BC50B923F5}" sibTransId="{D437F25C-660B-4EC9-85B0-E3C88631EF13}"/>
    <dgm:cxn modelId="{6C401E24-79BA-4C8D-A660-09ACA9F62D0B}" type="presOf" srcId="{144EB902-8E3F-445F-BFC8-4DBF4CD1C459}" destId="{EA7DBEED-67FE-40A9-BA75-A101386E0590}" srcOrd="0" destOrd="0" presId="urn:microsoft.com/office/officeart/2005/8/layout/list1"/>
    <dgm:cxn modelId="{2CFCB684-2D94-476D-9961-F37DED2FF012}" type="presOf" srcId="{048A6754-6821-4CE9-B71A-8D1EFD33B715}" destId="{ACA6D5C3-C6B1-4249-AEBA-31C9CDA635EE}" srcOrd="1" destOrd="0" presId="urn:microsoft.com/office/officeart/2005/8/layout/list1"/>
    <dgm:cxn modelId="{4A01D6FF-09F5-457B-8B54-C9471D812F02}" srcId="{477FDDB1-4EEF-4C16-8850-31B879634603}" destId="{A7B93D42-3E07-470E-BB1B-D2E83F4B6C84}" srcOrd="3" destOrd="0" parTransId="{8864313B-043B-4AF8-8538-089619C1441D}" sibTransId="{5E511BCF-4402-4F3E-97C4-4E33D49D2588}"/>
    <dgm:cxn modelId="{1F613822-7EB9-4A53-96B9-186832D8D0D1}" type="presOf" srcId="{02D7F9DD-1AB4-4EC3-BFC9-131B7913E8D1}" destId="{79E73836-B95F-4C6B-A5D5-1B64BFE6B9AF}" srcOrd="0" destOrd="0" presId="urn:microsoft.com/office/officeart/2005/8/layout/list1"/>
    <dgm:cxn modelId="{0DF23ACB-ED1B-462B-AACC-0A6AAF1970AB}" type="presOf" srcId="{477FDDB1-4EEF-4C16-8850-31B879634603}" destId="{19EB185D-B765-4617-8082-361AC38191F7}" srcOrd="0" destOrd="0" presId="urn:microsoft.com/office/officeart/2005/8/layout/list1"/>
    <dgm:cxn modelId="{BB470009-547B-40F9-B0FD-F219F27E5064}" type="presOf" srcId="{02D7F9DD-1AB4-4EC3-BFC9-131B7913E8D1}" destId="{1EBCAD26-294C-4ABE-B9E7-D201A1079385}" srcOrd="1" destOrd="0" presId="urn:microsoft.com/office/officeart/2005/8/layout/list1"/>
    <dgm:cxn modelId="{F0F2B6F0-A3AF-4DD4-9D17-D22CACC3297D}" type="presOf" srcId="{7F5FB1AB-56CB-4193-92AA-3D7DC5BAEAC6}" destId="{49D727D1-9582-4CC9-92F3-394D46422DFD}" srcOrd="0" destOrd="0" presId="urn:microsoft.com/office/officeart/2005/8/layout/list1"/>
    <dgm:cxn modelId="{DB869649-2340-472E-8FEF-7991F244A63C}" type="presParOf" srcId="{19EB185D-B765-4617-8082-361AC38191F7}" destId="{2A55A7DF-3440-495E-98A9-95D695FC0B78}" srcOrd="0" destOrd="0" presId="urn:microsoft.com/office/officeart/2005/8/layout/list1"/>
    <dgm:cxn modelId="{819B22B5-1ABD-430D-A4C6-3C0C4E4FCF49}" type="presParOf" srcId="{2A55A7DF-3440-495E-98A9-95D695FC0B78}" destId="{46D62426-56BD-425E-9A30-EB6BF368A30E}" srcOrd="0" destOrd="0" presId="urn:microsoft.com/office/officeart/2005/8/layout/list1"/>
    <dgm:cxn modelId="{B23E704A-BDB0-404B-82A9-968D82448019}" type="presParOf" srcId="{2A55A7DF-3440-495E-98A9-95D695FC0B78}" destId="{BE1D6581-CF11-43CA-9076-486587DA4FC3}" srcOrd="1" destOrd="0" presId="urn:microsoft.com/office/officeart/2005/8/layout/list1"/>
    <dgm:cxn modelId="{EA109AEE-6833-4C52-8BB1-236811403D71}" type="presParOf" srcId="{19EB185D-B765-4617-8082-361AC38191F7}" destId="{067917BB-CD6C-4ACD-9EE5-459017DB0CFC}" srcOrd="1" destOrd="0" presId="urn:microsoft.com/office/officeart/2005/8/layout/list1"/>
    <dgm:cxn modelId="{936757EF-F648-41BC-ADC9-AD138F458321}" type="presParOf" srcId="{19EB185D-B765-4617-8082-361AC38191F7}" destId="{C4C6D2CF-818B-4B07-BB78-FEE5B899C1AF}" srcOrd="2" destOrd="0" presId="urn:microsoft.com/office/officeart/2005/8/layout/list1"/>
    <dgm:cxn modelId="{7CA28C7C-9189-4E75-853B-14127B3E9A3A}" type="presParOf" srcId="{19EB185D-B765-4617-8082-361AC38191F7}" destId="{29F89E69-70CA-47BC-B912-E207EF8CA324}" srcOrd="3" destOrd="0" presId="urn:microsoft.com/office/officeart/2005/8/layout/list1"/>
    <dgm:cxn modelId="{6F981CAF-8DB4-4B6D-903C-A12DA73DB3B0}" type="presParOf" srcId="{19EB185D-B765-4617-8082-361AC38191F7}" destId="{5CC16BE6-A9E3-4AEA-BDE6-8A5C6AFA5041}" srcOrd="4" destOrd="0" presId="urn:microsoft.com/office/officeart/2005/8/layout/list1"/>
    <dgm:cxn modelId="{F0A1D6D7-5A27-41A8-B31B-DAD3D5BCD03E}" type="presParOf" srcId="{5CC16BE6-A9E3-4AEA-BDE6-8A5C6AFA5041}" destId="{4D21E63D-6864-4C93-BC82-5D4DFE1CE5A6}" srcOrd="0" destOrd="0" presId="urn:microsoft.com/office/officeart/2005/8/layout/list1"/>
    <dgm:cxn modelId="{CFEB0ED6-C3CD-41C9-BBB2-A44CB182A0E3}" type="presParOf" srcId="{5CC16BE6-A9E3-4AEA-BDE6-8A5C6AFA5041}" destId="{ACA6D5C3-C6B1-4249-AEBA-31C9CDA635EE}" srcOrd="1" destOrd="0" presId="urn:microsoft.com/office/officeart/2005/8/layout/list1"/>
    <dgm:cxn modelId="{4F2018D5-A2EB-48E9-9999-BFAF00B82956}" type="presParOf" srcId="{19EB185D-B765-4617-8082-361AC38191F7}" destId="{52AE3841-B00A-43B7-A9DA-AFC212ABE864}" srcOrd="5" destOrd="0" presId="urn:microsoft.com/office/officeart/2005/8/layout/list1"/>
    <dgm:cxn modelId="{CE8BA6D2-1C59-44BC-89D1-38B4BDD0CA0D}" type="presParOf" srcId="{19EB185D-B765-4617-8082-361AC38191F7}" destId="{82656B9C-DBBD-4BDE-BD86-E149A56C6439}" srcOrd="6" destOrd="0" presId="urn:microsoft.com/office/officeart/2005/8/layout/list1"/>
    <dgm:cxn modelId="{F29BA22D-FF45-4439-949A-85C2572D313F}" type="presParOf" srcId="{19EB185D-B765-4617-8082-361AC38191F7}" destId="{4675A3DF-02A4-4530-9CF7-3A36DEF60E1D}" srcOrd="7" destOrd="0" presId="urn:microsoft.com/office/officeart/2005/8/layout/list1"/>
    <dgm:cxn modelId="{13BE02EC-3DBA-4800-98C9-ED4A6FCDB348}" type="presParOf" srcId="{19EB185D-B765-4617-8082-361AC38191F7}" destId="{7BFB43C7-9C1D-480C-B0D0-EBBD49E69EDF}" srcOrd="8" destOrd="0" presId="urn:microsoft.com/office/officeart/2005/8/layout/list1"/>
    <dgm:cxn modelId="{510F015F-2F1F-48BF-AAD4-7844F1A775B3}" type="presParOf" srcId="{7BFB43C7-9C1D-480C-B0D0-EBBD49E69EDF}" destId="{79E73836-B95F-4C6B-A5D5-1B64BFE6B9AF}" srcOrd="0" destOrd="0" presId="urn:microsoft.com/office/officeart/2005/8/layout/list1"/>
    <dgm:cxn modelId="{ACDAD718-2108-4C3A-A8D2-BB8699ACEC1C}" type="presParOf" srcId="{7BFB43C7-9C1D-480C-B0D0-EBBD49E69EDF}" destId="{1EBCAD26-294C-4ABE-B9E7-D201A1079385}" srcOrd="1" destOrd="0" presId="urn:microsoft.com/office/officeart/2005/8/layout/list1"/>
    <dgm:cxn modelId="{8ED1C36F-3398-4887-9830-58C5472BCCE3}" type="presParOf" srcId="{19EB185D-B765-4617-8082-361AC38191F7}" destId="{75EE678A-4B4F-4BC0-818F-168476F008A3}" srcOrd="9" destOrd="0" presId="urn:microsoft.com/office/officeart/2005/8/layout/list1"/>
    <dgm:cxn modelId="{CB243E11-FBDF-47F6-B072-A3D53F5C9E36}" type="presParOf" srcId="{19EB185D-B765-4617-8082-361AC38191F7}" destId="{DD121ECC-E737-45A7-85CD-CD88FFFC3AC9}" srcOrd="10" destOrd="0" presId="urn:microsoft.com/office/officeart/2005/8/layout/list1"/>
    <dgm:cxn modelId="{CCACB864-8C0D-4757-B4D6-56AD9EA991F5}" type="presParOf" srcId="{19EB185D-B765-4617-8082-361AC38191F7}" destId="{5D067A94-4F0B-4901-A35B-C355EA3FF99D}" srcOrd="11" destOrd="0" presId="urn:microsoft.com/office/officeart/2005/8/layout/list1"/>
    <dgm:cxn modelId="{8682049D-AE2F-4807-929F-AF81EEFDEB82}" type="presParOf" srcId="{19EB185D-B765-4617-8082-361AC38191F7}" destId="{415FD20F-C6B8-43CC-9E15-990697A1DCDF}" srcOrd="12" destOrd="0" presId="urn:microsoft.com/office/officeart/2005/8/layout/list1"/>
    <dgm:cxn modelId="{414009F2-6E9A-4504-B58A-A6F7EEA814C1}" type="presParOf" srcId="{415FD20F-C6B8-43CC-9E15-990697A1DCDF}" destId="{D69D59CB-D98B-4D40-A555-2E634CB8DB18}" srcOrd="0" destOrd="0" presId="urn:microsoft.com/office/officeart/2005/8/layout/list1"/>
    <dgm:cxn modelId="{56531D5D-C663-4AB3-B724-E3665F1D77BE}" type="presParOf" srcId="{415FD20F-C6B8-43CC-9E15-990697A1DCDF}" destId="{5305FAB3-2291-4E4B-B8CB-FAFB09BFAA51}" srcOrd="1" destOrd="0" presId="urn:microsoft.com/office/officeart/2005/8/layout/list1"/>
    <dgm:cxn modelId="{E16D77F6-1F9F-4C32-AB33-E5BBB2B12BE9}" type="presParOf" srcId="{19EB185D-B765-4617-8082-361AC38191F7}" destId="{137AE365-E6BA-4E52-8396-124DF2E9F6B4}" srcOrd="13" destOrd="0" presId="urn:microsoft.com/office/officeart/2005/8/layout/list1"/>
    <dgm:cxn modelId="{14CEBEE3-7A9B-43DC-8C78-CAF0DBD0490F}" type="presParOf" srcId="{19EB185D-B765-4617-8082-361AC38191F7}" destId="{E698F86D-59E3-4814-930E-B37D946C02B8}" srcOrd="14" destOrd="0" presId="urn:microsoft.com/office/officeart/2005/8/layout/list1"/>
    <dgm:cxn modelId="{F644D124-326C-421E-B38B-D59F7442B251}" type="presParOf" srcId="{19EB185D-B765-4617-8082-361AC38191F7}" destId="{B1AFE44F-3CE0-4D70-A10F-700ACD5D7317}" srcOrd="15" destOrd="0" presId="urn:microsoft.com/office/officeart/2005/8/layout/list1"/>
    <dgm:cxn modelId="{1D2DD5C6-F345-4C08-B6BA-43F7E2236B9C}" type="presParOf" srcId="{19EB185D-B765-4617-8082-361AC38191F7}" destId="{71CC0429-5D3E-4C45-AD75-3CAC924AF009}" srcOrd="16" destOrd="0" presId="urn:microsoft.com/office/officeart/2005/8/layout/list1"/>
    <dgm:cxn modelId="{CB92EE7D-5A02-4C72-897E-EC94A9BBCA85}" type="presParOf" srcId="{71CC0429-5D3E-4C45-AD75-3CAC924AF009}" destId="{49D727D1-9582-4CC9-92F3-394D46422DFD}" srcOrd="0" destOrd="0" presId="urn:microsoft.com/office/officeart/2005/8/layout/list1"/>
    <dgm:cxn modelId="{B3B6B958-1218-4B5E-A041-6AEDA8953033}" type="presParOf" srcId="{71CC0429-5D3E-4C45-AD75-3CAC924AF009}" destId="{2496EB97-8C3E-4448-AE1D-0C0463D61BC8}" srcOrd="1" destOrd="0" presId="urn:microsoft.com/office/officeart/2005/8/layout/list1"/>
    <dgm:cxn modelId="{3EED19EC-DADD-460B-A158-F2788AF7745E}" type="presParOf" srcId="{19EB185D-B765-4617-8082-361AC38191F7}" destId="{7811F2DB-B35F-4564-98A0-E5CE5C5E3630}" srcOrd="17" destOrd="0" presId="urn:microsoft.com/office/officeart/2005/8/layout/list1"/>
    <dgm:cxn modelId="{4C7F3508-E034-46A4-9F6E-FFDCA24C2783}" type="presParOf" srcId="{19EB185D-B765-4617-8082-361AC38191F7}" destId="{4456085E-2BA0-4050-8AEC-D570FCD43E3B}" srcOrd="18" destOrd="0" presId="urn:microsoft.com/office/officeart/2005/8/layout/list1"/>
    <dgm:cxn modelId="{73246FA7-AA9F-4149-B25D-01275BE87BE8}" type="presParOf" srcId="{19EB185D-B765-4617-8082-361AC38191F7}" destId="{DC881101-BDDC-476E-9035-3F43C7BCAD25}" srcOrd="19" destOrd="0" presId="urn:microsoft.com/office/officeart/2005/8/layout/list1"/>
    <dgm:cxn modelId="{301E76F5-168E-41E3-99BF-E31685A9FC36}" type="presParOf" srcId="{19EB185D-B765-4617-8082-361AC38191F7}" destId="{2F39F8C2-709F-4A4F-8079-C68FFDDEACDC}" srcOrd="20" destOrd="0" presId="urn:microsoft.com/office/officeart/2005/8/layout/list1"/>
    <dgm:cxn modelId="{9AA34920-00B6-4943-9712-52809D4765A4}" type="presParOf" srcId="{2F39F8C2-709F-4A4F-8079-C68FFDDEACDC}" destId="{EA7DBEED-67FE-40A9-BA75-A101386E0590}" srcOrd="0" destOrd="0" presId="urn:microsoft.com/office/officeart/2005/8/layout/list1"/>
    <dgm:cxn modelId="{3E087EF6-F2A4-41AF-95FF-2B3C0677BFA8}" type="presParOf" srcId="{2F39F8C2-709F-4A4F-8079-C68FFDDEACDC}" destId="{2A0EA500-9E8A-4204-A1B9-F986FF153142}" srcOrd="1" destOrd="0" presId="urn:microsoft.com/office/officeart/2005/8/layout/list1"/>
    <dgm:cxn modelId="{C13BC1CC-78CC-4D26-8464-30EA5AAD8BFB}" type="presParOf" srcId="{19EB185D-B765-4617-8082-361AC38191F7}" destId="{0546590D-BD3C-4039-89A9-387BEED29F11}" srcOrd="21" destOrd="0" presId="urn:microsoft.com/office/officeart/2005/8/layout/list1"/>
    <dgm:cxn modelId="{1EA42201-D265-46F7-97CC-EBB7EE45F2DF}" type="presParOf" srcId="{19EB185D-B765-4617-8082-361AC38191F7}" destId="{A81F493A-76F6-4C0E-9A80-C5712E9FA40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2DDCBF-C11F-4F0D-85E2-E90CE61C0196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308818D6-C59E-44FB-8E12-22B30B849707}">
      <dgm:prSet phldrT="[Text]"/>
      <dgm:spPr>
        <a:gradFill flip="none" rotWithShape="0">
          <a:gsLst>
            <a:gs pos="0">
              <a:srgbClr val="E3242B">
                <a:tint val="66000"/>
                <a:satMod val="160000"/>
              </a:srgbClr>
            </a:gs>
            <a:gs pos="50000">
              <a:srgbClr val="E3242B">
                <a:tint val="44500"/>
                <a:satMod val="160000"/>
              </a:srgbClr>
            </a:gs>
            <a:gs pos="100000">
              <a:srgbClr val="E3242B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it-IT" altLang="it-IT" dirty="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rPr>
            <a:t>Prof.ssa Marina Marchisio</a:t>
          </a:r>
          <a:br>
            <a:rPr lang="it-IT" altLang="it-IT" dirty="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rPr>
          </a:br>
          <a:r>
            <a:rPr lang="it-IT" altLang="it-IT" dirty="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rPr>
            <a:t/>
          </a:r>
          <a:br>
            <a:rPr lang="it-IT" altLang="it-IT" dirty="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rPr>
          </a:br>
          <a:r>
            <a:rPr lang="it-IT" altLang="it-IT" dirty="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rPr>
            <a:t>Dipartimento di Biotecnologie Molecolari e Scienze per la Salute</a:t>
          </a:r>
          <a:endParaRPr lang="en-US" dirty="0">
            <a:solidFill>
              <a:schemeClr val="tx1"/>
            </a:solidFill>
          </a:endParaRPr>
        </a:p>
      </dgm:t>
    </dgm:pt>
    <dgm:pt modelId="{C70DC4F5-B4B9-492C-A16B-FA04BE5ED5B0}" type="parTrans" cxnId="{A964A29F-86E3-4345-8136-645C105BDD4C}">
      <dgm:prSet/>
      <dgm:spPr/>
      <dgm:t>
        <a:bodyPr/>
        <a:lstStyle/>
        <a:p>
          <a:endParaRPr lang="en-US"/>
        </a:p>
      </dgm:t>
    </dgm:pt>
    <dgm:pt modelId="{72AF8714-192C-4723-8846-F335D989ABEE}" type="sibTrans" cxnId="{A964A29F-86E3-4345-8136-645C105BDD4C}">
      <dgm:prSet/>
      <dgm:spPr/>
      <dgm:t>
        <a:bodyPr/>
        <a:lstStyle/>
        <a:p>
          <a:endParaRPr lang="en-US"/>
        </a:p>
      </dgm:t>
    </dgm:pt>
    <dgm:pt modelId="{4CD2DF26-F059-4618-BAC1-AA6972EC43B9}">
      <dgm:prSet phldrT="[Text]"/>
      <dgm:spPr>
        <a:gradFill flip="none" rotWithShape="0">
          <a:gsLst>
            <a:gs pos="0">
              <a:srgbClr val="E3242B">
                <a:tint val="66000"/>
                <a:satMod val="160000"/>
              </a:srgbClr>
            </a:gs>
            <a:gs pos="50000">
              <a:srgbClr val="E3242B">
                <a:tint val="44500"/>
                <a:satMod val="160000"/>
              </a:srgbClr>
            </a:gs>
            <a:gs pos="100000">
              <a:srgbClr val="E3242B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it-IT" dirty="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rPr>
            <a:t>Prof. Andrea Balbo</a:t>
          </a:r>
          <a:br>
            <a:rPr lang="it-IT" dirty="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rPr>
          </a:br>
          <a:r>
            <a:rPr lang="it-IT" dirty="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rPr>
            <a:t/>
          </a:r>
          <a:br>
            <a:rPr lang="it-IT" dirty="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rPr>
          </a:br>
          <a:r>
            <a:rPr lang="it-IT" dirty="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rPr>
            <a:t>Dipartimento di Studi Umanistici</a:t>
          </a:r>
          <a:endParaRPr lang="en-US" dirty="0">
            <a:solidFill>
              <a:schemeClr val="tx1"/>
            </a:solidFill>
            <a:latin typeface="Corbel" panose="020B0503020204020204" pitchFamily="34" charset="0"/>
            <a:cs typeface="Arial" panose="020B0604020202020204" pitchFamily="34" charset="0"/>
          </a:endParaRPr>
        </a:p>
      </dgm:t>
    </dgm:pt>
    <dgm:pt modelId="{BC96859E-C240-446C-B628-7D307E032705}" type="parTrans" cxnId="{F0C2A967-B412-4D40-855B-7E84D93C2F32}">
      <dgm:prSet/>
      <dgm:spPr/>
      <dgm:t>
        <a:bodyPr/>
        <a:lstStyle/>
        <a:p>
          <a:endParaRPr lang="en-US"/>
        </a:p>
      </dgm:t>
    </dgm:pt>
    <dgm:pt modelId="{8E1B336A-5057-4996-B310-D0D3F5F6865B}" type="sibTrans" cxnId="{F0C2A967-B412-4D40-855B-7E84D93C2F32}">
      <dgm:prSet/>
      <dgm:spPr/>
      <dgm:t>
        <a:bodyPr/>
        <a:lstStyle/>
        <a:p>
          <a:endParaRPr lang="en-US"/>
        </a:p>
      </dgm:t>
    </dgm:pt>
    <dgm:pt modelId="{9CF66AF1-EE81-4C82-A5D6-3E4006DF2444}" type="pres">
      <dgm:prSet presAssocID="{022DDCBF-C11F-4F0D-85E2-E90CE61C0196}" presName="Name0" presStyleCnt="0">
        <dgm:presLayoutVars>
          <dgm:dir/>
          <dgm:resizeHandles val="exact"/>
        </dgm:presLayoutVars>
      </dgm:prSet>
      <dgm:spPr/>
    </dgm:pt>
    <dgm:pt modelId="{792E91F5-3A0C-4C5F-8A55-D03DE912E912}" type="pres">
      <dgm:prSet presAssocID="{022DDCBF-C11F-4F0D-85E2-E90CE61C0196}" presName="fgShape" presStyleLbl="fgShp" presStyleIdx="0" presStyleCnt="1"/>
      <dgm:spPr>
        <a:solidFill>
          <a:srgbClr val="3F546D"/>
        </a:solidFill>
        <a:ln>
          <a:solidFill>
            <a:srgbClr val="0070C0"/>
          </a:solidFill>
        </a:ln>
      </dgm:spPr>
    </dgm:pt>
    <dgm:pt modelId="{F9FF78B8-5A72-4252-9632-224D03DA0C6E}" type="pres">
      <dgm:prSet presAssocID="{022DDCBF-C11F-4F0D-85E2-E90CE61C0196}" presName="linComp" presStyleCnt="0"/>
      <dgm:spPr/>
    </dgm:pt>
    <dgm:pt modelId="{B8C84A60-3BBF-45FD-B16B-63CB3AA4C5F9}" type="pres">
      <dgm:prSet presAssocID="{308818D6-C59E-44FB-8E12-22B30B849707}" presName="compNode" presStyleCnt="0"/>
      <dgm:spPr/>
    </dgm:pt>
    <dgm:pt modelId="{0F1F06B5-27E3-4025-99B1-8054F2C4041D}" type="pres">
      <dgm:prSet presAssocID="{308818D6-C59E-44FB-8E12-22B30B849707}" presName="bkgdShape" presStyleLbl="node1" presStyleIdx="0" presStyleCnt="2" custLinFactNeighborX="3112"/>
      <dgm:spPr/>
      <dgm:t>
        <a:bodyPr/>
        <a:lstStyle/>
        <a:p>
          <a:endParaRPr lang="it-IT"/>
        </a:p>
      </dgm:t>
    </dgm:pt>
    <dgm:pt modelId="{4A8F8047-EB1F-4CC6-9D71-A559782B846F}" type="pres">
      <dgm:prSet presAssocID="{308818D6-C59E-44FB-8E12-22B30B849707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3E26F58-C884-4176-B305-D479BCFB8EC9}" type="pres">
      <dgm:prSet presAssocID="{308818D6-C59E-44FB-8E12-22B30B849707}" presName="invisiNode" presStyleLbl="node1" presStyleIdx="0" presStyleCnt="2"/>
      <dgm:spPr/>
    </dgm:pt>
    <dgm:pt modelId="{823DA46C-7FBB-49EE-8598-C77E864978D3}" type="pres">
      <dgm:prSet presAssocID="{308818D6-C59E-44FB-8E12-22B30B849707}" presName="imagNode" presStyleLbl="fgImgPlace1" presStyleIdx="0" presStyleCnt="2"/>
      <dgm:spPr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8975BD4-FE72-400D-B6D7-91668715439E}" type="pres">
      <dgm:prSet presAssocID="{72AF8714-192C-4723-8846-F335D989ABEE}" presName="sibTrans" presStyleLbl="sibTrans2D1" presStyleIdx="0" presStyleCnt="0"/>
      <dgm:spPr/>
      <dgm:t>
        <a:bodyPr/>
        <a:lstStyle/>
        <a:p>
          <a:endParaRPr lang="it-IT"/>
        </a:p>
      </dgm:t>
    </dgm:pt>
    <dgm:pt modelId="{A0403264-6255-4150-BC8A-060F6250E1C5}" type="pres">
      <dgm:prSet presAssocID="{4CD2DF26-F059-4618-BAC1-AA6972EC43B9}" presName="compNode" presStyleCnt="0"/>
      <dgm:spPr/>
    </dgm:pt>
    <dgm:pt modelId="{47FA5CD2-336D-4B1E-B7A3-2C890D57B7BC}" type="pres">
      <dgm:prSet presAssocID="{4CD2DF26-F059-4618-BAC1-AA6972EC43B9}" presName="bkgdShape" presStyleLbl="node1" presStyleIdx="1" presStyleCnt="2"/>
      <dgm:spPr/>
      <dgm:t>
        <a:bodyPr/>
        <a:lstStyle/>
        <a:p>
          <a:endParaRPr lang="it-IT"/>
        </a:p>
      </dgm:t>
    </dgm:pt>
    <dgm:pt modelId="{4346C36D-5487-4A94-8276-CF09B4B83F1A}" type="pres">
      <dgm:prSet presAssocID="{4CD2DF26-F059-4618-BAC1-AA6972EC43B9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3D7DAB3-49DF-4A33-8B36-A1ED8FB10318}" type="pres">
      <dgm:prSet presAssocID="{4CD2DF26-F059-4618-BAC1-AA6972EC43B9}" presName="invisiNode" presStyleLbl="node1" presStyleIdx="1" presStyleCnt="2"/>
      <dgm:spPr/>
    </dgm:pt>
    <dgm:pt modelId="{5CC2CAAF-4E01-4759-8EDE-B280668F99E6}" type="pres">
      <dgm:prSet presAssocID="{4CD2DF26-F059-4618-BAC1-AA6972EC43B9}" presName="imagNode" presStyleLbl="fgImgPlace1" presStyleIdx="1" presStyleCnt="2"/>
      <dgm:spPr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0AA9905E-8E27-4D25-8976-157E73FFDEB5}" type="presOf" srcId="{022DDCBF-C11F-4F0D-85E2-E90CE61C0196}" destId="{9CF66AF1-EE81-4C82-A5D6-3E4006DF2444}" srcOrd="0" destOrd="0" presId="urn:microsoft.com/office/officeart/2005/8/layout/hList7"/>
    <dgm:cxn modelId="{623A1745-1776-4976-BBDE-2767AE6099CD}" type="presOf" srcId="{72AF8714-192C-4723-8846-F335D989ABEE}" destId="{88975BD4-FE72-400D-B6D7-91668715439E}" srcOrd="0" destOrd="0" presId="urn:microsoft.com/office/officeart/2005/8/layout/hList7"/>
    <dgm:cxn modelId="{F0C2A967-B412-4D40-855B-7E84D93C2F32}" srcId="{022DDCBF-C11F-4F0D-85E2-E90CE61C0196}" destId="{4CD2DF26-F059-4618-BAC1-AA6972EC43B9}" srcOrd="1" destOrd="0" parTransId="{BC96859E-C240-446C-B628-7D307E032705}" sibTransId="{8E1B336A-5057-4996-B310-D0D3F5F6865B}"/>
    <dgm:cxn modelId="{B72FB9BB-806A-4580-BC01-9F6A3C16E1AB}" type="presOf" srcId="{4CD2DF26-F059-4618-BAC1-AA6972EC43B9}" destId="{4346C36D-5487-4A94-8276-CF09B4B83F1A}" srcOrd="1" destOrd="0" presId="urn:microsoft.com/office/officeart/2005/8/layout/hList7"/>
    <dgm:cxn modelId="{A964A29F-86E3-4345-8136-645C105BDD4C}" srcId="{022DDCBF-C11F-4F0D-85E2-E90CE61C0196}" destId="{308818D6-C59E-44FB-8E12-22B30B849707}" srcOrd="0" destOrd="0" parTransId="{C70DC4F5-B4B9-492C-A16B-FA04BE5ED5B0}" sibTransId="{72AF8714-192C-4723-8846-F335D989ABEE}"/>
    <dgm:cxn modelId="{1E7F58D9-79BA-486A-B48C-CA8EDB100E0C}" type="presOf" srcId="{4CD2DF26-F059-4618-BAC1-AA6972EC43B9}" destId="{47FA5CD2-336D-4B1E-B7A3-2C890D57B7BC}" srcOrd="0" destOrd="0" presId="urn:microsoft.com/office/officeart/2005/8/layout/hList7"/>
    <dgm:cxn modelId="{0892AB6D-AA95-40F1-9880-94568E3400B6}" type="presOf" srcId="{308818D6-C59E-44FB-8E12-22B30B849707}" destId="{0F1F06B5-27E3-4025-99B1-8054F2C4041D}" srcOrd="0" destOrd="0" presId="urn:microsoft.com/office/officeart/2005/8/layout/hList7"/>
    <dgm:cxn modelId="{CB1A5D26-DA2C-4156-9F47-E7B815721499}" type="presOf" srcId="{308818D6-C59E-44FB-8E12-22B30B849707}" destId="{4A8F8047-EB1F-4CC6-9D71-A559782B846F}" srcOrd="1" destOrd="0" presId="urn:microsoft.com/office/officeart/2005/8/layout/hList7"/>
    <dgm:cxn modelId="{95BEA60A-E06D-4C99-9A81-534F0C9A00F6}" type="presParOf" srcId="{9CF66AF1-EE81-4C82-A5D6-3E4006DF2444}" destId="{792E91F5-3A0C-4C5F-8A55-D03DE912E912}" srcOrd="0" destOrd="0" presId="urn:microsoft.com/office/officeart/2005/8/layout/hList7"/>
    <dgm:cxn modelId="{B09EC653-08F1-4DA2-96C5-45E283F9D40C}" type="presParOf" srcId="{9CF66AF1-EE81-4C82-A5D6-3E4006DF2444}" destId="{F9FF78B8-5A72-4252-9632-224D03DA0C6E}" srcOrd="1" destOrd="0" presId="urn:microsoft.com/office/officeart/2005/8/layout/hList7"/>
    <dgm:cxn modelId="{6F49E431-D31F-49C8-A2E1-FA87B293193B}" type="presParOf" srcId="{F9FF78B8-5A72-4252-9632-224D03DA0C6E}" destId="{B8C84A60-3BBF-45FD-B16B-63CB3AA4C5F9}" srcOrd="0" destOrd="0" presId="urn:microsoft.com/office/officeart/2005/8/layout/hList7"/>
    <dgm:cxn modelId="{DA353D64-26F6-4F2B-88A4-06D76D59E4E7}" type="presParOf" srcId="{B8C84A60-3BBF-45FD-B16B-63CB3AA4C5F9}" destId="{0F1F06B5-27E3-4025-99B1-8054F2C4041D}" srcOrd="0" destOrd="0" presId="urn:microsoft.com/office/officeart/2005/8/layout/hList7"/>
    <dgm:cxn modelId="{D0EFAD00-59DA-4844-A57F-DBF4C2903C8F}" type="presParOf" srcId="{B8C84A60-3BBF-45FD-B16B-63CB3AA4C5F9}" destId="{4A8F8047-EB1F-4CC6-9D71-A559782B846F}" srcOrd="1" destOrd="0" presId="urn:microsoft.com/office/officeart/2005/8/layout/hList7"/>
    <dgm:cxn modelId="{8B4EA12B-4633-4BEB-9B33-B90EB5F692C7}" type="presParOf" srcId="{B8C84A60-3BBF-45FD-B16B-63CB3AA4C5F9}" destId="{B3E26F58-C884-4176-B305-D479BCFB8EC9}" srcOrd="2" destOrd="0" presId="urn:microsoft.com/office/officeart/2005/8/layout/hList7"/>
    <dgm:cxn modelId="{79284DF6-4567-43D1-9C58-13E2BAA98551}" type="presParOf" srcId="{B8C84A60-3BBF-45FD-B16B-63CB3AA4C5F9}" destId="{823DA46C-7FBB-49EE-8598-C77E864978D3}" srcOrd="3" destOrd="0" presId="urn:microsoft.com/office/officeart/2005/8/layout/hList7"/>
    <dgm:cxn modelId="{1C9BB79B-2E26-483C-ACB8-FF473DA8F78A}" type="presParOf" srcId="{F9FF78B8-5A72-4252-9632-224D03DA0C6E}" destId="{88975BD4-FE72-400D-B6D7-91668715439E}" srcOrd="1" destOrd="0" presId="urn:microsoft.com/office/officeart/2005/8/layout/hList7"/>
    <dgm:cxn modelId="{CE6A6D52-FE26-43DE-B22A-09B4D7882597}" type="presParOf" srcId="{F9FF78B8-5A72-4252-9632-224D03DA0C6E}" destId="{A0403264-6255-4150-BC8A-060F6250E1C5}" srcOrd="2" destOrd="0" presId="urn:microsoft.com/office/officeart/2005/8/layout/hList7"/>
    <dgm:cxn modelId="{54A7A351-652D-450C-ACAF-F875122DFF0B}" type="presParOf" srcId="{A0403264-6255-4150-BC8A-060F6250E1C5}" destId="{47FA5CD2-336D-4B1E-B7A3-2C890D57B7BC}" srcOrd="0" destOrd="0" presId="urn:microsoft.com/office/officeart/2005/8/layout/hList7"/>
    <dgm:cxn modelId="{61324E14-918F-417F-97CE-F9CC80A9A2FC}" type="presParOf" srcId="{A0403264-6255-4150-BC8A-060F6250E1C5}" destId="{4346C36D-5487-4A94-8276-CF09B4B83F1A}" srcOrd="1" destOrd="0" presId="urn:microsoft.com/office/officeart/2005/8/layout/hList7"/>
    <dgm:cxn modelId="{60E052A7-97F9-4262-BDD2-1171DD22DAA5}" type="presParOf" srcId="{A0403264-6255-4150-BC8A-060F6250E1C5}" destId="{C3D7DAB3-49DF-4A33-8B36-A1ED8FB10318}" srcOrd="2" destOrd="0" presId="urn:microsoft.com/office/officeart/2005/8/layout/hList7"/>
    <dgm:cxn modelId="{2EC9F4CF-7AFB-4B24-A545-A15E6FA34E51}" type="presParOf" srcId="{A0403264-6255-4150-BC8A-060F6250E1C5}" destId="{5CC2CAAF-4E01-4759-8EDE-B280668F99E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3C0D7C-A32B-454B-A657-29F84BF0601E}" type="doc">
      <dgm:prSet loTypeId="urn:diagrams.loki3.com/VaryingWidth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55D1B022-310E-41B4-904B-A6B2B42DDAF8}">
      <dgm:prSet phldrT="[Text]" custT="1"/>
      <dgm:spPr>
        <a:ln>
          <a:solidFill>
            <a:srgbClr val="E3242B"/>
          </a:solidFill>
        </a:ln>
      </dgm:spPr>
      <dgm:t>
        <a:bodyPr/>
        <a:lstStyle/>
        <a:p>
          <a:r>
            <a:rPr lang="en-US" sz="2800" b="1" dirty="0" err="1">
              <a:latin typeface="Corbel" panose="020B0503020204020204" pitchFamily="34" charset="0"/>
            </a:rPr>
            <a:t>Assistenza</a:t>
          </a:r>
          <a:r>
            <a:rPr lang="en-US" sz="2800" b="1" dirty="0">
              <a:latin typeface="Corbel" panose="020B0503020204020204" pitchFamily="34" charset="0"/>
            </a:rPr>
            <a:t> </a:t>
          </a:r>
          <a:r>
            <a:rPr lang="en-US" sz="2800" b="1" dirty="0" err="1">
              <a:latin typeface="Corbel" panose="020B0503020204020204" pitchFamily="34" charset="0"/>
            </a:rPr>
            <a:t>allo</a:t>
          </a:r>
          <a:r>
            <a:rPr lang="en-US" sz="2800" b="1" dirty="0">
              <a:latin typeface="Corbel" panose="020B0503020204020204" pitchFamily="34" charset="0"/>
            </a:rPr>
            <a:t> studio </a:t>
          </a:r>
          <a:r>
            <a:rPr lang="en-US" sz="2800" dirty="0">
              <a:latin typeface="Corbel" panose="020B0503020204020204" pitchFamily="34" charset="0"/>
            </a:rPr>
            <a:t>a </a:t>
          </a:r>
          <a:r>
            <a:rPr lang="en-US" sz="2800" dirty="0" err="1">
              <a:latin typeface="Corbel" panose="020B0503020204020204" pitchFamily="34" charset="0"/>
            </a:rPr>
            <a:t>ragazzi</a:t>
          </a:r>
          <a:r>
            <a:rPr lang="en-US" sz="2800" dirty="0">
              <a:latin typeface="Corbel" panose="020B0503020204020204" pitchFamily="34" charset="0"/>
            </a:rPr>
            <a:t> </a:t>
          </a:r>
          <a:r>
            <a:rPr lang="en-US" sz="2800" dirty="0" err="1">
              <a:latin typeface="Corbel" panose="020B0503020204020204" pitchFamily="34" charset="0"/>
            </a:rPr>
            <a:t>che</a:t>
          </a:r>
          <a:r>
            <a:rPr lang="en-US" sz="2800" dirty="0">
              <a:latin typeface="Corbel" panose="020B0503020204020204" pitchFamily="34" charset="0"/>
            </a:rPr>
            <a:t> </a:t>
          </a:r>
          <a:r>
            <a:rPr lang="en-US" sz="2800" dirty="0" err="1">
              <a:latin typeface="Corbel" panose="020B0503020204020204" pitchFamily="34" charset="0"/>
            </a:rPr>
            <a:t>necessitano</a:t>
          </a:r>
          <a:r>
            <a:rPr lang="en-US" sz="2800" dirty="0">
              <a:latin typeface="Corbel" panose="020B0503020204020204" pitchFamily="34" charset="0"/>
            </a:rPr>
            <a:t> di un </a:t>
          </a:r>
          <a:r>
            <a:rPr lang="en-US" sz="2800" dirty="0" err="1">
              <a:latin typeface="Corbel" panose="020B0503020204020204" pitchFamily="34" charset="0"/>
            </a:rPr>
            <a:t>supporto</a:t>
          </a:r>
          <a:r>
            <a:rPr lang="en-US" sz="2800" dirty="0">
              <a:latin typeface="Corbel" panose="020B0503020204020204" pitchFamily="34" charset="0"/>
            </a:rPr>
            <a:t> </a:t>
          </a:r>
          <a:r>
            <a:rPr lang="en-US" sz="2800" dirty="0" err="1">
              <a:latin typeface="Corbel" panose="020B0503020204020204" pitchFamily="34" charset="0"/>
            </a:rPr>
            <a:t>nell’apprendimento</a:t>
          </a:r>
          <a:endParaRPr lang="en-US" sz="2800" dirty="0">
            <a:latin typeface="Corbel" panose="020B0503020204020204" pitchFamily="34" charset="0"/>
          </a:endParaRPr>
        </a:p>
      </dgm:t>
    </dgm:pt>
    <dgm:pt modelId="{BE315123-73CD-44ED-B434-5BC227CFCC49}" type="parTrans" cxnId="{2277CAB0-07C6-4BBB-B91E-65DB1053C969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78D7E835-54D1-4B64-A8F8-4704E85AADEC}" type="sibTrans" cxnId="{2277CAB0-07C6-4BBB-B91E-65DB1053C969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0D126923-FEF5-4B7C-BD14-EEB282A3851F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it-IT" altLang="it-IT" sz="2800" dirty="0">
              <a:latin typeface="Corbel" panose="020B0503020204020204" pitchFamily="34" charset="0"/>
            </a:rPr>
            <a:t>Le attività sono tenute, in veste di </a:t>
          </a:r>
          <a:r>
            <a:rPr lang="it-IT" altLang="it-IT" sz="2800" b="1" dirty="0">
              <a:latin typeface="Corbel" panose="020B0503020204020204" pitchFamily="34" charset="0"/>
            </a:rPr>
            <a:t>tutor</a:t>
          </a:r>
          <a:r>
            <a:rPr lang="it-IT" altLang="it-IT" sz="2800" dirty="0">
              <a:latin typeface="Corbel" panose="020B0503020204020204" pitchFamily="34" charset="0"/>
            </a:rPr>
            <a:t>, da studenti dell’Università degli Studi di Torino. </a:t>
          </a:r>
          <a:endParaRPr lang="en-US" sz="2800" dirty="0">
            <a:latin typeface="Corbel" panose="020B0503020204020204" pitchFamily="34" charset="0"/>
          </a:endParaRPr>
        </a:p>
      </dgm:t>
    </dgm:pt>
    <dgm:pt modelId="{34AB3916-5D10-49F3-8204-340878C82E20}" type="parTrans" cxnId="{9AAA6E5D-3FAB-46C4-9B06-C5D20822EF9C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717CBAE1-3C75-429F-9147-118045A80A27}" type="sibTrans" cxnId="{9AAA6E5D-3FAB-46C4-9B06-C5D20822EF9C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6BEC637E-C502-495F-9D89-D4F582325103}">
      <dgm:prSet custT="1"/>
      <dgm:spPr>
        <a:ln>
          <a:solidFill>
            <a:srgbClr val="FF0000"/>
          </a:solidFill>
        </a:ln>
      </dgm:spPr>
      <dgm:t>
        <a:bodyPr/>
        <a:lstStyle/>
        <a:p>
          <a:r>
            <a:rPr lang="it-IT" altLang="it-IT" sz="2800" dirty="0">
              <a:latin typeface="Corbel" panose="020B0503020204020204" pitchFamily="34" charset="0"/>
            </a:rPr>
            <a:t>L’</a:t>
          </a:r>
          <a:r>
            <a:rPr lang="it-IT" altLang="it-IT" sz="2800" baseline="0" dirty="0">
              <a:latin typeface="Corbel" panose="020B0503020204020204" pitchFamily="34" charset="0"/>
            </a:rPr>
            <a:t>accompagnamento allo studio si svolge </a:t>
          </a:r>
          <a:r>
            <a:rPr lang="it-IT" altLang="it-IT" sz="2800" b="1" baseline="0" dirty="0">
              <a:latin typeface="Corbel" panose="020B0503020204020204" pitchFamily="34" charset="0"/>
            </a:rPr>
            <a:t>a distanza</a:t>
          </a:r>
          <a:r>
            <a:rPr lang="it-IT" altLang="it-IT" sz="2800" baseline="0" dirty="0">
              <a:latin typeface="Corbel" panose="020B0503020204020204" pitchFamily="34" charset="0"/>
            </a:rPr>
            <a:t>, in ambiente di apprendimento virtuale integrato.</a:t>
          </a:r>
          <a:endParaRPr lang="it-IT" altLang="it-IT" sz="2800" dirty="0">
            <a:latin typeface="Corbel" panose="020B0503020204020204" pitchFamily="34" charset="0"/>
          </a:endParaRPr>
        </a:p>
      </dgm:t>
    </dgm:pt>
    <dgm:pt modelId="{B8163BB2-F273-4AF9-80EC-7D07EB6F818F}" type="parTrans" cxnId="{D9B38326-B2AE-4460-8A51-99F5420A100F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53ACCF72-CF92-4E8F-ACF8-6BF62DB4C682}" type="sibTrans" cxnId="{D9B38326-B2AE-4460-8A51-99F5420A100F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B78AF6DE-19F1-4DE9-BB38-1C86D35813D1}">
      <dgm:prSet custT="1"/>
      <dgm:spPr>
        <a:ln>
          <a:solidFill>
            <a:srgbClr val="FF0000"/>
          </a:solidFill>
        </a:ln>
      </dgm:spPr>
      <dgm:t>
        <a:bodyPr/>
        <a:lstStyle/>
        <a:p>
          <a:pPr algn="l" rtl="0"/>
          <a:r>
            <a:rPr lang="en-US" sz="2600" b="0" dirty="0" err="1">
              <a:latin typeface="Corbel" panose="020B0503020204020204" pitchFamily="34" charset="0"/>
            </a:rPr>
            <a:t>Gli</a:t>
          </a:r>
          <a:r>
            <a:rPr lang="en-US" sz="2600" b="0" dirty="0">
              <a:latin typeface="Corbel" panose="020B0503020204020204" pitchFamily="34" charset="0"/>
            </a:rPr>
            <a:t> </a:t>
          </a:r>
          <a:r>
            <a:rPr lang="en-US" sz="2600" b="0" dirty="0" err="1">
              <a:latin typeface="Corbel" panose="020B0503020204020204" pitchFamily="34" charset="0"/>
            </a:rPr>
            <a:t>alunni</a:t>
          </a:r>
          <a:r>
            <a:rPr lang="en-US" sz="2600" b="0" dirty="0">
              <a:latin typeface="Corbel" panose="020B0503020204020204" pitchFamily="34" charset="0"/>
            </a:rPr>
            <a:t> </a:t>
          </a:r>
          <a:r>
            <a:rPr lang="en-US" sz="2600" b="0" dirty="0" err="1">
              <a:latin typeface="Corbel" panose="020B0503020204020204" pitchFamily="34" charset="0"/>
            </a:rPr>
            <a:t>vengono</a:t>
          </a:r>
          <a:r>
            <a:rPr lang="en-US" sz="2600" b="0" dirty="0">
              <a:latin typeface="Corbel" panose="020B0503020204020204" pitchFamily="34" charset="0"/>
            </a:rPr>
            <a:t> seguiti </a:t>
          </a:r>
          <a:r>
            <a:rPr lang="en-US" sz="2600" b="0" dirty="0" err="1">
              <a:latin typeface="Corbel" panose="020B0503020204020204" pitchFamily="34" charset="0"/>
            </a:rPr>
            <a:t>nello</a:t>
          </a:r>
          <a:r>
            <a:rPr lang="en-US" sz="2600" b="0" dirty="0">
              <a:latin typeface="Corbel" panose="020B0503020204020204" pitchFamily="34" charset="0"/>
            </a:rPr>
            <a:t> studio </a:t>
          </a:r>
          <a:r>
            <a:rPr lang="en-US" sz="2600" b="0" dirty="0" err="1">
              <a:latin typeface="Corbel" panose="020B0503020204020204" pitchFamily="34" charset="0"/>
            </a:rPr>
            <a:t>pomeridiano</a:t>
          </a:r>
          <a:r>
            <a:rPr lang="en-US" sz="2600" b="0" dirty="0">
              <a:latin typeface="Corbel" panose="020B0503020204020204" pitchFamily="34" charset="0"/>
            </a:rPr>
            <a:t> a casa per </a:t>
          </a:r>
          <a:r>
            <a:rPr lang="en-US" sz="2600" b="0" dirty="0" smtClean="0">
              <a:latin typeface="Corbel" panose="020B0503020204020204" pitchFamily="34" charset="0"/>
            </a:rPr>
            <a:t/>
          </a:r>
          <a:br>
            <a:rPr lang="en-US" sz="2600" b="0" dirty="0" smtClean="0">
              <a:latin typeface="Corbel" panose="020B0503020204020204" pitchFamily="34" charset="0"/>
            </a:rPr>
          </a:br>
          <a:r>
            <a:rPr lang="en-US" sz="2600" b="1" dirty="0" smtClean="0">
              <a:latin typeface="Corbel" panose="020B0503020204020204" pitchFamily="34" charset="0"/>
            </a:rPr>
            <a:t>4 </a:t>
          </a:r>
          <a:r>
            <a:rPr lang="en-US" sz="2600" b="1" dirty="0">
              <a:latin typeface="Corbel" panose="020B0503020204020204" pitchFamily="34" charset="0"/>
            </a:rPr>
            <a:t>0re </a:t>
          </a:r>
          <a:r>
            <a:rPr lang="en-US" sz="2600" b="1" dirty="0" err="1">
              <a:latin typeface="Corbel" panose="020B0503020204020204" pitchFamily="34" charset="0"/>
            </a:rPr>
            <a:t>settimanali</a:t>
          </a:r>
          <a:r>
            <a:rPr lang="en-US" sz="2600" b="1" dirty="0">
              <a:latin typeface="Corbel" panose="020B0503020204020204" pitchFamily="34" charset="0"/>
            </a:rPr>
            <a:t>.</a:t>
          </a:r>
        </a:p>
      </dgm:t>
    </dgm:pt>
    <dgm:pt modelId="{9739EFF2-90BC-4EFD-A35D-2D5CFF3068F0}" type="parTrans" cxnId="{DF8FA98E-78D0-40E4-A145-0785C482481A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9E2FB831-8603-44FB-A034-B1B5FD9FCC8D}" type="sibTrans" cxnId="{DF8FA98E-78D0-40E4-A145-0785C482481A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D3E9C9E9-7BEF-174C-AC12-DA98D4FB561A}">
      <dgm:prSet custT="1"/>
      <dgm:spPr>
        <a:ln>
          <a:solidFill>
            <a:srgbClr val="FF0000"/>
          </a:solidFill>
        </a:ln>
      </dgm:spPr>
      <dgm:t>
        <a:bodyPr/>
        <a:lstStyle/>
        <a:p>
          <a:pPr rtl="0">
            <a:spcAft>
              <a:spcPts val="0"/>
            </a:spcAft>
          </a:pPr>
          <a:r>
            <a:rPr lang="en-US" sz="2400" dirty="0">
              <a:latin typeface="Corbel" panose="020B0503020204020204" pitchFamily="34" charset="0"/>
            </a:rPr>
            <a:t>Per l’a.s.2020/21 </a:t>
          </a:r>
          <a:r>
            <a:rPr lang="en-US" sz="2400" dirty="0" err="1">
              <a:latin typeface="Corbel" panose="020B0503020204020204" pitchFamily="34" charset="0"/>
            </a:rPr>
            <a:t>sono</a:t>
          </a:r>
          <a:r>
            <a:rPr lang="en-US" sz="2400" dirty="0">
              <a:latin typeface="Corbel" panose="020B0503020204020204" pitchFamily="34" charset="0"/>
            </a:rPr>
            <a:t> </a:t>
          </a:r>
          <a:r>
            <a:rPr lang="en-US" sz="2400" dirty="0" err="1">
              <a:latin typeface="Corbel" panose="020B0503020204020204" pitchFamily="34" charset="0"/>
            </a:rPr>
            <a:t>coinvolti</a:t>
          </a:r>
          <a:r>
            <a:rPr lang="en-US" sz="2400" dirty="0">
              <a:latin typeface="Corbel" panose="020B0503020204020204" pitchFamily="34" charset="0"/>
            </a:rPr>
            <a:t> </a:t>
          </a:r>
        </a:p>
        <a:p>
          <a:pPr rtl="0">
            <a:spcAft>
              <a:spcPts val="0"/>
            </a:spcAft>
          </a:pPr>
          <a:r>
            <a:rPr lang="en-US" sz="2400" b="1" dirty="0">
              <a:latin typeface="Corbel" panose="020B0503020204020204" pitchFamily="34" charset="0"/>
            </a:rPr>
            <a:t>100 </a:t>
          </a:r>
          <a:r>
            <a:rPr lang="en-US" sz="2400" b="1" dirty="0" err="1">
              <a:latin typeface="Corbel" panose="020B0503020204020204" pitchFamily="34" charset="0"/>
            </a:rPr>
            <a:t>alunni</a:t>
          </a:r>
          <a:r>
            <a:rPr lang="en-US" sz="2400" b="1" dirty="0">
              <a:latin typeface="Corbel" panose="020B0503020204020204" pitchFamily="34" charset="0"/>
            </a:rPr>
            <a:t> </a:t>
          </a:r>
          <a:r>
            <a:rPr lang="en-US" sz="2400" dirty="0">
              <a:latin typeface="Corbel" panose="020B0503020204020204" pitchFamily="34" charset="0"/>
            </a:rPr>
            <a:t>di </a:t>
          </a:r>
          <a:r>
            <a:rPr lang="en-US" sz="2400" dirty="0" err="1">
              <a:latin typeface="Corbel" panose="020B0503020204020204" pitchFamily="34" charset="0"/>
            </a:rPr>
            <a:t>tre</a:t>
          </a:r>
          <a:r>
            <a:rPr lang="en-US" sz="2400" dirty="0">
              <a:latin typeface="Corbel" panose="020B0503020204020204" pitchFamily="34" charset="0"/>
            </a:rPr>
            <a:t> </a:t>
          </a:r>
          <a:r>
            <a:rPr lang="en-US" sz="2400" smtClean="0">
              <a:latin typeface="Corbel" panose="020B0503020204020204" pitchFamily="34" charset="0"/>
            </a:rPr>
            <a:t>scuole </a:t>
          </a:r>
          <a:r>
            <a:rPr lang="en-US" sz="2400" dirty="0" err="1">
              <a:latin typeface="Corbel" panose="020B0503020204020204" pitchFamily="34" charset="0"/>
            </a:rPr>
            <a:t>secondarie</a:t>
          </a:r>
          <a:r>
            <a:rPr lang="en-US" sz="2400" dirty="0">
              <a:latin typeface="Corbel" panose="020B0503020204020204" pitchFamily="34" charset="0"/>
            </a:rPr>
            <a:t> di primo </a:t>
          </a:r>
          <a:r>
            <a:rPr lang="en-US" sz="2400" dirty="0" err="1">
              <a:latin typeface="Corbel" panose="020B0503020204020204" pitchFamily="34" charset="0"/>
            </a:rPr>
            <a:t>grado</a:t>
          </a:r>
          <a:r>
            <a:rPr lang="en-US" sz="2400" dirty="0">
              <a:latin typeface="Corbel" panose="020B0503020204020204" pitchFamily="34" charset="0"/>
            </a:rPr>
            <a:t>.</a:t>
          </a:r>
          <a:endParaRPr lang="en-US" sz="1800" dirty="0">
            <a:latin typeface="Corbel" panose="020B0503020204020204" pitchFamily="34" charset="0"/>
          </a:endParaRPr>
        </a:p>
      </dgm:t>
    </dgm:pt>
    <dgm:pt modelId="{F594D416-08CF-744D-9E48-2A7A153C732F}" type="parTrans" cxnId="{62E1B98F-937B-884A-8DFA-D7455D1334D2}">
      <dgm:prSet/>
      <dgm:spPr/>
      <dgm:t>
        <a:bodyPr/>
        <a:lstStyle/>
        <a:p>
          <a:endParaRPr lang="it-IT"/>
        </a:p>
      </dgm:t>
    </dgm:pt>
    <dgm:pt modelId="{E863442D-26CA-5047-A665-EEE827337F29}" type="sibTrans" cxnId="{62E1B98F-937B-884A-8DFA-D7455D1334D2}">
      <dgm:prSet/>
      <dgm:spPr/>
      <dgm:t>
        <a:bodyPr/>
        <a:lstStyle/>
        <a:p>
          <a:endParaRPr lang="it-IT"/>
        </a:p>
      </dgm:t>
    </dgm:pt>
    <dgm:pt modelId="{1F7DA1D7-C9BB-489E-97E8-4533154786B2}" type="pres">
      <dgm:prSet presAssocID="{393C0D7C-A32B-454B-A657-29F84BF0601E}" presName="Name0" presStyleCnt="0">
        <dgm:presLayoutVars>
          <dgm:resizeHandles/>
        </dgm:presLayoutVars>
      </dgm:prSet>
      <dgm:spPr/>
      <dgm:t>
        <a:bodyPr/>
        <a:lstStyle/>
        <a:p>
          <a:endParaRPr lang="it-IT"/>
        </a:p>
      </dgm:t>
    </dgm:pt>
    <dgm:pt modelId="{0E052A84-9ECD-42E9-86B3-00AA94CB3D7E}" type="pres">
      <dgm:prSet presAssocID="{55D1B022-310E-41B4-904B-A6B2B42DDAF8}" presName="text" presStyleLbl="node1" presStyleIdx="0" presStyleCnt="5" custScaleX="111640" custScaleY="159938" custLinFactY="-7349" custLinFactNeighborY="-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7ED5A26-BD73-4E75-B401-520C0FADAB07}" type="pres">
      <dgm:prSet presAssocID="{78D7E835-54D1-4B64-A8F8-4704E85AADEC}" presName="space" presStyleCnt="0"/>
      <dgm:spPr/>
    </dgm:pt>
    <dgm:pt modelId="{9595946C-3000-4C23-8A68-974C7E4A6AE1}" type="pres">
      <dgm:prSet presAssocID="{6BEC637E-C502-495F-9D89-D4F582325103}" presName="text" presStyleLbl="node1" presStyleIdx="1" presStyleCnt="5" custScaleY="148522" custLinFactY="49674" custLinFactNeighborY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51A1C5-5FF0-4554-BA23-B475CFACC629}" type="pres">
      <dgm:prSet presAssocID="{53ACCF72-CF92-4E8F-ACF8-6BF62DB4C682}" presName="space" presStyleCnt="0"/>
      <dgm:spPr/>
    </dgm:pt>
    <dgm:pt modelId="{C279E54B-9948-4C59-BF97-E1D4B2D4B320}" type="pres">
      <dgm:prSet presAssocID="{0D126923-FEF5-4B7C-BD14-EEB282A3851F}" presName="text" presStyleLbl="node1" presStyleIdx="2" presStyleCnt="5" custScaleX="103827" custScaleY="148063" custLinFactY="73692" custLinFactNeighborY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B1F4C64-431A-4CC3-BF39-1C660EE6E0B7}" type="pres">
      <dgm:prSet presAssocID="{717CBAE1-3C75-429F-9147-118045A80A27}" presName="space" presStyleCnt="0"/>
      <dgm:spPr/>
    </dgm:pt>
    <dgm:pt modelId="{B7BF466C-D1F0-408C-8F5F-7FFFBBB7BEAC}" type="pres">
      <dgm:prSet presAssocID="{B78AF6DE-19F1-4DE9-BB38-1C86D35813D1}" presName="text" presStyleLbl="node1" presStyleIdx="3" presStyleCnt="5" custScaleX="75038" custScaleY="223116" custLinFactY="100000" custLinFactNeighborX="-37519" custLinFactNeighborY="12589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ADB8A1B-425A-E640-B2B0-B9EAF3BA33F5}" type="pres">
      <dgm:prSet presAssocID="{9E2FB831-8603-44FB-A034-B1B5FD9FCC8D}" presName="space" presStyleCnt="0"/>
      <dgm:spPr/>
    </dgm:pt>
    <dgm:pt modelId="{251ABDE2-EA08-934C-A58D-57C975E1393C}" type="pres">
      <dgm:prSet presAssocID="{D3E9C9E9-7BEF-174C-AC12-DA98D4FB561A}" presName="text" presStyleLbl="node1" presStyleIdx="4" presStyleCnt="5" custScaleX="70415" custScaleY="219643" custLinFactNeighborX="32356" custLinFactNeighborY="6343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91837F5-4C82-472B-8264-ECE728479B76}" type="presOf" srcId="{6BEC637E-C502-495F-9D89-D4F582325103}" destId="{9595946C-3000-4C23-8A68-974C7E4A6AE1}" srcOrd="0" destOrd="0" presId="urn:diagrams.loki3.com/VaryingWidthList"/>
    <dgm:cxn modelId="{D9B38326-B2AE-4460-8A51-99F5420A100F}" srcId="{393C0D7C-A32B-454B-A657-29F84BF0601E}" destId="{6BEC637E-C502-495F-9D89-D4F582325103}" srcOrd="1" destOrd="0" parTransId="{B8163BB2-F273-4AF9-80EC-7D07EB6F818F}" sibTransId="{53ACCF72-CF92-4E8F-ACF8-6BF62DB4C682}"/>
    <dgm:cxn modelId="{58CBD291-E285-4B68-A27D-D5F03744556D}" type="presOf" srcId="{393C0D7C-A32B-454B-A657-29F84BF0601E}" destId="{1F7DA1D7-C9BB-489E-97E8-4533154786B2}" srcOrd="0" destOrd="0" presId="urn:diagrams.loki3.com/VaryingWidthList"/>
    <dgm:cxn modelId="{9AAA6E5D-3FAB-46C4-9B06-C5D20822EF9C}" srcId="{393C0D7C-A32B-454B-A657-29F84BF0601E}" destId="{0D126923-FEF5-4B7C-BD14-EEB282A3851F}" srcOrd="2" destOrd="0" parTransId="{34AB3916-5D10-49F3-8204-340878C82E20}" sibTransId="{717CBAE1-3C75-429F-9147-118045A80A27}"/>
    <dgm:cxn modelId="{DF8FA98E-78D0-40E4-A145-0785C482481A}" srcId="{393C0D7C-A32B-454B-A657-29F84BF0601E}" destId="{B78AF6DE-19F1-4DE9-BB38-1C86D35813D1}" srcOrd="3" destOrd="0" parTransId="{9739EFF2-90BC-4EFD-A35D-2D5CFF3068F0}" sibTransId="{9E2FB831-8603-44FB-A034-B1B5FD9FCC8D}"/>
    <dgm:cxn modelId="{7353728C-D672-4378-BC62-B73AB2703047}" type="presOf" srcId="{0D126923-FEF5-4B7C-BD14-EEB282A3851F}" destId="{C279E54B-9948-4C59-BF97-E1D4B2D4B320}" srcOrd="0" destOrd="0" presId="urn:diagrams.loki3.com/VaryingWidthList"/>
    <dgm:cxn modelId="{62E1B98F-937B-884A-8DFA-D7455D1334D2}" srcId="{393C0D7C-A32B-454B-A657-29F84BF0601E}" destId="{D3E9C9E9-7BEF-174C-AC12-DA98D4FB561A}" srcOrd="4" destOrd="0" parTransId="{F594D416-08CF-744D-9E48-2A7A153C732F}" sibTransId="{E863442D-26CA-5047-A665-EEE827337F29}"/>
    <dgm:cxn modelId="{2277CAB0-07C6-4BBB-B91E-65DB1053C969}" srcId="{393C0D7C-A32B-454B-A657-29F84BF0601E}" destId="{55D1B022-310E-41B4-904B-A6B2B42DDAF8}" srcOrd="0" destOrd="0" parTransId="{BE315123-73CD-44ED-B434-5BC227CFCC49}" sibTransId="{78D7E835-54D1-4B64-A8F8-4704E85AADEC}"/>
    <dgm:cxn modelId="{7E26B57C-6F8F-4125-9B6E-F0C6C37893E2}" type="presOf" srcId="{B78AF6DE-19F1-4DE9-BB38-1C86D35813D1}" destId="{B7BF466C-D1F0-408C-8F5F-7FFFBBB7BEAC}" srcOrd="0" destOrd="0" presId="urn:diagrams.loki3.com/VaryingWidthList"/>
    <dgm:cxn modelId="{3330D038-2A96-490B-ABCD-51273FEA38F4}" type="presOf" srcId="{55D1B022-310E-41B4-904B-A6B2B42DDAF8}" destId="{0E052A84-9ECD-42E9-86B3-00AA94CB3D7E}" srcOrd="0" destOrd="0" presId="urn:diagrams.loki3.com/VaryingWidthList"/>
    <dgm:cxn modelId="{BEF1D467-E4C4-4151-B328-B0AD1B9EC940}" type="presOf" srcId="{D3E9C9E9-7BEF-174C-AC12-DA98D4FB561A}" destId="{251ABDE2-EA08-934C-A58D-57C975E1393C}" srcOrd="0" destOrd="0" presId="urn:diagrams.loki3.com/VaryingWidthList"/>
    <dgm:cxn modelId="{930D1377-4B52-43EF-9AA9-7140FD659058}" type="presParOf" srcId="{1F7DA1D7-C9BB-489E-97E8-4533154786B2}" destId="{0E052A84-9ECD-42E9-86B3-00AA94CB3D7E}" srcOrd="0" destOrd="0" presId="urn:diagrams.loki3.com/VaryingWidthList"/>
    <dgm:cxn modelId="{869D85F1-4BD2-4E60-B8E2-A95E75F477E5}" type="presParOf" srcId="{1F7DA1D7-C9BB-489E-97E8-4533154786B2}" destId="{D7ED5A26-BD73-4E75-B401-520C0FADAB07}" srcOrd="1" destOrd="0" presId="urn:diagrams.loki3.com/VaryingWidthList"/>
    <dgm:cxn modelId="{A85A0EF1-D8C3-4AC8-BF12-66FF1F6C7BA4}" type="presParOf" srcId="{1F7DA1D7-C9BB-489E-97E8-4533154786B2}" destId="{9595946C-3000-4C23-8A68-974C7E4A6AE1}" srcOrd="2" destOrd="0" presId="urn:diagrams.loki3.com/VaryingWidthList"/>
    <dgm:cxn modelId="{C9647CCA-2DE8-4772-9EDA-30E030CC957A}" type="presParOf" srcId="{1F7DA1D7-C9BB-489E-97E8-4533154786B2}" destId="{9A51A1C5-5FF0-4554-BA23-B475CFACC629}" srcOrd="3" destOrd="0" presId="urn:diagrams.loki3.com/VaryingWidthList"/>
    <dgm:cxn modelId="{9E1D08E5-D4C2-4CB4-AA13-48E45604C093}" type="presParOf" srcId="{1F7DA1D7-C9BB-489E-97E8-4533154786B2}" destId="{C279E54B-9948-4C59-BF97-E1D4B2D4B320}" srcOrd="4" destOrd="0" presId="urn:diagrams.loki3.com/VaryingWidthList"/>
    <dgm:cxn modelId="{95E9203B-4D29-466B-BCA5-0C380BD2D140}" type="presParOf" srcId="{1F7DA1D7-C9BB-489E-97E8-4533154786B2}" destId="{BB1F4C64-431A-4CC3-BF39-1C660EE6E0B7}" srcOrd="5" destOrd="0" presId="urn:diagrams.loki3.com/VaryingWidthList"/>
    <dgm:cxn modelId="{6F5FBA2F-90AE-4017-9BB9-36B316E022D5}" type="presParOf" srcId="{1F7DA1D7-C9BB-489E-97E8-4533154786B2}" destId="{B7BF466C-D1F0-408C-8F5F-7FFFBBB7BEAC}" srcOrd="6" destOrd="0" presId="urn:diagrams.loki3.com/VaryingWidthList"/>
    <dgm:cxn modelId="{7F6F28BC-7CA0-44D8-A9E8-81B9AD707D53}" type="presParOf" srcId="{1F7DA1D7-C9BB-489E-97E8-4533154786B2}" destId="{2ADB8A1B-425A-E640-B2B0-B9EAF3BA33F5}" srcOrd="7" destOrd="0" presId="urn:diagrams.loki3.com/VaryingWidthList"/>
    <dgm:cxn modelId="{91B835A9-CAA9-437A-814A-59715B5D7FE1}" type="presParOf" srcId="{1F7DA1D7-C9BB-489E-97E8-4533154786B2}" destId="{251ABDE2-EA08-934C-A58D-57C975E1393C}" srcOrd="8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3C0D7C-A32B-454B-A657-29F84BF0601E}" type="doc">
      <dgm:prSet loTypeId="urn:diagrams.loki3.com/VaryingWidthList" loCatId="list" qsTypeId="urn:microsoft.com/office/officeart/2005/8/quickstyle/simple1" qsCatId="simple" csTypeId="urn:microsoft.com/office/officeart/2005/8/colors/accent3_1" csCatId="accent3" phldr="1"/>
      <dgm:spPr/>
    </dgm:pt>
    <dgm:pt modelId="{55D1B022-310E-41B4-904B-A6B2B42DDAF8}">
      <dgm:prSet phldrT="[Text]" custT="1"/>
      <dgm:spPr>
        <a:solidFill>
          <a:srgbClr val="F7DFCA"/>
        </a:solidFill>
        <a:ln>
          <a:solidFill>
            <a:srgbClr val="E3242B"/>
          </a:solidFill>
        </a:ln>
      </dgm:spPr>
      <dgm:t>
        <a:bodyPr/>
        <a:lstStyle/>
        <a:p>
          <a:r>
            <a:rPr lang="it-IT" altLang="it-IT" sz="3000" dirty="0">
              <a:latin typeface="Corbel" panose="020B0503020204020204" pitchFamily="34" charset="0"/>
            </a:rPr>
            <a:t>il recupero di insuccessi scolastici</a:t>
          </a:r>
          <a:endParaRPr lang="en-US" sz="3000" dirty="0">
            <a:latin typeface="Corbel" panose="020B0503020204020204" pitchFamily="34" charset="0"/>
          </a:endParaRPr>
        </a:p>
      </dgm:t>
    </dgm:pt>
    <dgm:pt modelId="{BE315123-73CD-44ED-B434-5BC227CFCC49}" type="parTrans" cxnId="{2277CAB0-07C6-4BBB-B91E-65DB1053C969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78D7E835-54D1-4B64-A8F8-4704E85AADEC}" type="sibTrans" cxnId="{2277CAB0-07C6-4BBB-B91E-65DB1053C969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BE07D7AF-E8F6-49E6-8D33-96C06CEFFF91}">
      <dgm:prSet phldrT="[Text]" custT="1"/>
      <dgm:spPr>
        <a:solidFill>
          <a:srgbClr val="F99737"/>
        </a:solidFill>
        <a:ln>
          <a:solidFill>
            <a:schemeClr val="accent1"/>
          </a:solidFill>
        </a:ln>
      </dgm:spPr>
      <dgm:t>
        <a:bodyPr/>
        <a:lstStyle/>
        <a:p>
          <a:r>
            <a:rPr lang="it-IT" altLang="it-IT" sz="3000" dirty="0">
              <a:latin typeface="Corbel" panose="020B0503020204020204" pitchFamily="34" charset="0"/>
            </a:rPr>
            <a:t>il superamento delle difficoltà nell'apprendimento</a:t>
          </a:r>
          <a:endParaRPr lang="en-US" sz="3000" dirty="0">
            <a:latin typeface="Corbel" panose="020B0503020204020204" pitchFamily="34" charset="0"/>
          </a:endParaRPr>
        </a:p>
      </dgm:t>
    </dgm:pt>
    <dgm:pt modelId="{2591D8B9-1C0E-4176-AE26-72F3F3BD52B2}" type="parTrans" cxnId="{C49F0CD4-4BA9-4FC3-B48B-AEAB158EEACA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7A7F1DB9-95C8-46FC-9E66-FF28825E37C3}" type="sibTrans" cxnId="{C49F0CD4-4BA9-4FC3-B48B-AEAB158EEACA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0D126923-FEF5-4B7C-BD14-EEB282A3851F}">
      <dgm:prSet phldrT="[Text]" custT="1"/>
      <dgm:spPr>
        <a:solidFill>
          <a:srgbClr val="F99737"/>
        </a:solidFill>
        <a:ln>
          <a:solidFill>
            <a:schemeClr val="accent1"/>
          </a:solidFill>
        </a:ln>
      </dgm:spPr>
      <dgm:t>
        <a:bodyPr/>
        <a:lstStyle/>
        <a:p>
          <a:r>
            <a:rPr lang="it-IT" altLang="it-IT" sz="3000" dirty="0">
              <a:latin typeface="Corbel" panose="020B0503020204020204" pitchFamily="34" charset="0"/>
            </a:rPr>
            <a:t>la riduzione degli abbandoni scolastici</a:t>
          </a:r>
          <a:r>
            <a:rPr lang="it-IT" altLang="it-IT" sz="4300" dirty="0">
              <a:latin typeface="Corbel" panose="020B0503020204020204" pitchFamily="34" charset="0"/>
            </a:rPr>
            <a:t> </a:t>
          </a:r>
          <a:endParaRPr lang="en-US" sz="4300" dirty="0">
            <a:latin typeface="Corbel" panose="020B0503020204020204" pitchFamily="34" charset="0"/>
          </a:endParaRPr>
        </a:p>
      </dgm:t>
    </dgm:pt>
    <dgm:pt modelId="{34AB3916-5D10-49F3-8204-340878C82E20}" type="parTrans" cxnId="{9AAA6E5D-3FAB-46C4-9B06-C5D20822EF9C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717CBAE1-3C75-429F-9147-118045A80A27}" type="sibTrans" cxnId="{9AAA6E5D-3FAB-46C4-9B06-C5D20822EF9C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6BEC637E-C502-495F-9D89-D4F582325103}">
      <dgm:prSet custT="1"/>
      <dgm:spPr>
        <a:solidFill>
          <a:srgbClr val="F7DFCA"/>
        </a:solidFill>
        <a:ln>
          <a:solidFill>
            <a:srgbClr val="E3242B"/>
          </a:solidFill>
        </a:ln>
      </dgm:spPr>
      <dgm:t>
        <a:bodyPr/>
        <a:lstStyle/>
        <a:p>
          <a:r>
            <a:rPr lang="it-IT" altLang="it-IT" sz="3000" dirty="0">
              <a:latin typeface="Corbel" panose="020B0503020204020204" pitchFamily="34" charset="0"/>
            </a:rPr>
            <a:t>l’aumento della motivazione nello studio</a:t>
          </a:r>
        </a:p>
      </dgm:t>
    </dgm:pt>
    <dgm:pt modelId="{B8163BB2-F273-4AF9-80EC-7D07EB6F818F}" type="parTrans" cxnId="{D9B38326-B2AE-4460-8A51-99F5420A100F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53ACCF72-CF92-4E8F-ACF8-6BF62DB4C682}" type="sibTrans" cxnId="{D9B38326-B2AE-4460-8A51-99F5420A100F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B78AF6DE-19F1-4DE9-BB38-1C86D35813D1}">
      <dgm:prSet custT="1"/>
      <dgm:spPr>
        <a:solidFill>
          <a:srgbClr val="F7DFCA"/>
        </a:solidFill>
        <a:ln>
          <a:solidFill>
            <a:srgbClr val="E3242B"/>
          </a:solidFill>
        </a:ln>
      </dgm:spPr>
      <dgm:t>
        <a:bodyPr/>
        <a:lstStyle/>
        <a:p>
          <a:r>
            <a:rPr lang="it-IT" altLang="it-IT" sz="3000" dirty="0">
              <a:latin typeface="Corbel" panose="020B0503020204020204" pitchFamily="34" charset="0"/>
            </a:rPr>
            <a:t>il potenziamento delle competenze</a:t>
          </a:r>
          <a:endParaRPr lang="en-US" sz="3000" dirty="0">
            <a:latin typeface="Corbel" panose="020B0503020204020204" pitchFamily="34" charset="0"/>
          </a:endParaRPr>
        </a:p>
      </dgm:t>
    </dgm:pt>
    <dgm:pt modelId="{9739EFF2-90BC-4EFD-A35D-2D5CFF3068F0}" type="parTrans" cxnId="{DF8FA98E-78D0-40E4-A145-0785C482481A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9E2FB831-8603-44FB-A034-B1B5FD9FCC8D}" type="sibTrans" cxnId="{DF8FA98E-78D0-40E4-A145-0785C482481A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1F7DA1D7-C9BB-489E-97E8-4533154786B2}" type="pres">
      <dgm:prSet presAssocID="{393C0D7C-A32B-454B-A657-29F84BF0601E}" presName="Name0" presStyleCnt="0">
        <dgm:presLayoutVars>
          <dgm:resizeHandles/>
        </dgm:presLayoutVars>
      </dgm:prSet>
      <dgm:spPr/>
    </dgm:pt>
    <dgm:pt modelId="{0E052A84-9ECD-42E9-86B3-00AA94CB3D7E}" type="pres">
      <dgm:prSet presAssocID="{55D1B022-310E-41B4-904B-A6B2B42DDAF8}" presName="text" presStyleLbl="node1" presStyleIdx="0" presStyleCnt="5" custLinFactNeighborX="-226" custLinFactNeighborY="-457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7ED5A26-BD73-4E75-B401-520C0FADAB07}" type="pres">
      <dgm:prSet presAssocID="{78D7E835-54D1-4B64-A8F8-4704E85AADEC}" presName="space" presStyleCnt="0"/>
      <dgm:spPr/>
    </dgm:pt>
    <dgm:pt modelId="{79A16478-F633-4E5A-B9B4-166A01A8CDC5}" type="pres">
      <dgm:prSet presAssocID="{BE07D7AF-E8F6-49E6-8D33-96C06CEFFF91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FA784D5-8B91-4113-9B29-7A69C1B86F2B}" type="pres">
      <dgm:prSet presAssocID="{7A7F1DB9-95C8-46FC-9E66-FF28825E37C3}" presName="space" presStyleCnt="0"/>
      <dgm:spPr/>
    </dgm:pt>
    <dgm:pt modelId="{9595946C-3000-4C23-8A68-974C7E4A6AE1}" type="pres">
      <dgm:prSet presAssocID="{6BEC637E-C502-495F-9D89-D4F582325103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51A1C5-5FF0-4554-BA23-B475CFACC629}" type="pres">
      <dgm:prSet presAssocID="{53ACCF72-CF92-4E8F-ACF8-6BF62DB4C682}" presName="space" presStyleCnt="0"/>
      <dgm:spPr/>
    </dgm:pt>
    <dgm:pt modelId="{C279E54B-9948-4C59-BF97-E1D4B2D4B320}" type="pres">
      <dgm:prSet presAssocID="{0D126923-FEF5-4B7C-BD14-EEB282A3851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B1F4C64-431A-4CC3-BF39-1C660EE6E0B7}" type="pres">
      <dgm:prSet presAssocID="{717CBAE1-3C75-429F-9147-118045A80A27}" presName="space" presStyleCnt="0"/>
      <dgm:spPr/>
    </dgm:pt>
    <dgm:pt modelId="{B7BF466C-D1F0-408C-8F5F-7FFFBBB7BEAC}" type="pres">
      <dgm:prSet presAssocID="{B78AF6DE-19F1-4DE9-BB38-1C86D35813D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49F0CD4-4BA9-4FC3-B48B-AEAB158EEACA}" srcId="{393C0D7C-A32B-454B-A657-29F84BF0601E}" destId="{BE07D7AF-E8F6-49E6-8D33-96C06CEFFF91}" srcOrd="1" destOrd="0" parTransId="{2591D8B9-1C0E-4176-AE26-72F3F3BD52B2}" sibTransId="{7A7F1DB9-95C8-46FC-9E66-FF28825E37C3}"/>
    <dgm:cxn modelId="{2277CAB0-07C6-4BBB-B91E-65DB1053C969}" srcId="{393C0D7C-A32B-454B-A657-29F84BF0601E}" destId="{55D1B022-310E-41B4-904B-A6B2B42DDAF8}" srcOrd="0" destOrd="0" parTransId="{BE315123-73CD-44ED-B434-5BC227CFCC49}" sibTransId="{78D7E835-54D1-4B64-A8F8-4704E85AADEC}"/>
    <dgm:cxn modelId="{DF8FA98E-78D0-40E4-A145-0785C482481A}" srcId="{393C0D7C-A32B-454B-A657-29F84BF0601E}" destId="{B78AF6DE-19F1-4DE9-BB38-1C86D35813D1}" srcOrd="4" destOrd="0" parTransId="{9739EFF2-90BC-4EFD-A35D-2D5CFF3068F0}" sibTransId="{9E2FB831-8603-44FB-A034-B1B5FD9FCC8D}"/>
    <dgm:cxn modelId="{D9B38326-B2AE-4460-8A51-99F5420A100F}" srcId="{393C0D7C-A32B-454B-A657-29F84BF0601E}" destId="{6BEC637E-C502-495F-9D89-D4F582325103}" srcOrd="2" destOrd="0" parTransId="{B8163BB2-F273-4AF9-80EC-7D07EB6F818F}" sibTransId="{53ACCF72-CF92-4E8F-ACF8-6BF62DB4C682}"/>
    <dgm:cxn modelId="{A885D409-FBCD-4F45-A08D-B277F416B18B}" type="presOf" srcId="{55D1B022-310E-41B4-904B-A6B2B42DDAF8}" destId="{0E052A84-9ECD-42E9-86B3-00AA94CB3D7E}" srcOrd="0" destOrd="0" presId="urn:diagrams.loki3.com/VaryingWidthList"/>
    <dgm:cxn modelId="{9AAA6E5D-3FAB-46C4-9B06-C5D20822EF9C}" srcId="{393C0D7C-A32B-454B-A657-29F84BF0601E}" destId="{0D126923-FEF5-4B7C-BD14-EEB282A3851F}" srcOrd="3" destOrd="0" parTransId="{34AB3916-5D10-49F3-8204-340878C82E20}" sibTransId="{717CBAE1-3C75-429F-9147-118045A80A27}"/>
    <dgm:cxn modelId="{CA38174D-9F9C-415C-BF47-E6DEB0D96F79}" type="presOf" srcId="{B78AF6DE-19F1-4DE9-BB38-1C86D35813D1}" destId="{B7BF466C-D1F0-408C-8F5F-7FFFBBB7BEAC}" srcOrd="0" destOrd="0" presId="urn:diagrams.loki3.com/VaryingWidthList"/>
    <dgm:cxn modelId="{A08FDF60-B0C5-4CAB-9466-61E6A2E6B8EF}" type="presOf" srcId="{6BEC637E-C502-495F-9D89-D4F582325103}" destId="{9595946C-3000-4C23-8A68-974C7E4A6AE1}" srcOrd="0" destOrd="0" presId="urn:diagrams.loki3.com/VaryingWidthList"/>
    <dgm:cxn modelId="{8B8C9BA2-2C78-4A7F-A08C-CD4E557594B3}" type="presOf" srcId="{0D126923-FEF5-4B7C-BD14-EEB282A3851F}" destId="{C279E54B-9948-4C59-BF97-E1D4B2D4B320}" srcOrd="0" destOrd="0" presId="urn:diagrams.loki3.com/VaryingWidthList"/>
    <dgm:cxn modelId="{21E7A20B-8CC5-4C1F-9B4A-7329FF9BB01C}" type="presOf" srcId="{BE07D7AF-E8F6-49E6-8D33-96C06CEFFF91}" destId="{79A16478-F633-4E5A-B9B4-166A01A8CDC5}" srcOrd="0" destOrd="0" presId="urn:diagrams.loki3.com/VaryingWidthList"/>
    <dgm:cxn modelId="{D582F6C9-3112-4F21-B7CE-8B1878F11DE3}" type="presOf" srcId="{393C0D7C-A32B-454B-A657-29F84BF0601E}" destId="{1F7DA1D7-C9BB-489E-97E8-4533154786B2}" srcOrd="0" destOrd="0" presId="urn:diagrams.loki3.com/VaryingWidthList"/>
    <dgm:cxn modelId="{438D960A-38A5-42D9-8132-1F7A9C4865CB}" type="presParOf" srcId="{1F7DA1D7-C9BB-489E-97E8-4533154786B2}" destId="{0E052A84-9ECD-42E9-86B3-00AA94CB3D7E}" srcOrd="0" destOrd="0" presId="urn:diagrams.loki3.com/VaryingWidthList"/>
    <dgm:cxn modelId="{1CEDE9D6-6534-4AA8-B05C-479B6E87D070}" type="presParOf" srcId="{1F7DA1D7-C9BB-489E-97E8-4533154786B2}" destId="{D7ED5A26-BD73-4E75-B401-520C0FADAB07}" srcOrd="1" destOrd="0" presId="urn:diagrams.loki3.com/VaryingWidthList"/>
    <dgm:cxn modelId="{289B53C7-8586-407C-8DAB-5B8E72C41AFA}" type="presParOf" srcId="{1F7DA1D7-C9BB-489E-97E8-4533154786B2}" destId="{79A16478-F633-4E5A-B9B4-166A01A8CDC5}" srcOrd="2" destOrd="0" presId="urn:diagrams.loki3.com/VaryingWidthList"/>
    <dgm:cxn modelId="{BA076FB0-D6DC-4C66-AC84-C23702C97B83}" type="presParOf" srcId="{1F7DA1D7-C9BB-489E-97E8-4533154786B2}" destId="{0FA784D5-8B91-4113-9B29-7A69C1B86F2B}" srcOrd="3" destOrd="0" presId="urn:diagrams.loki3.com/VaryingWidthList"/>
    <dgm:cxn modelId="{0E9AA285-82F4-42AA-812C-4282FAA5ACA6}" type="presParOf" srcId="{1F7DA1D7-C9BB-489E-97E8-4533154786B2}" destId="{9595946C-3000-4C23-8A68-974C7E4A6AE1}" srcOrd="4" destOrd="0" presId="urn:diagrams.loki3.com/VaryingWidthList"/>
    <dgm:cxn modelId="{9F5DC06C-A04A-4FE4-BFC3-63FA27151A23}" type="presParOf" srcId="{1F7DA1D7-C9BB-489E-97E8-4533154786B2}" destId="{9A51A1C5-5FF0-4554-BA23-B475CFACC629}" srcOrd="5" destOrd="0" presId="urn:diagrams.loki3.com/VaryingWidthList"/>
    <dgm:cxn modelId="{0913C3C8-5963-4A65-B662-A493462C99CC}" type="presParOf" srcId="{1F7DA1D7-C9BB-489E-97E8-4533154786B2}" destId="{C279E54B-9948-4C59-BF97-E1D4B2D4B320}" srcOrd="6" destOrd="0" presId="urn:diagrams.loki3.com/VaryingWidthList"/>
    <dgm:cxn modelId="{815B3BD2-04BE-4BB7-845A-7690285D9B4F}" type="presParOf" srcId="{1F7DA1D7-C9BB-489E-97E8-4533154786B2}" destId="{BB1F4C64-431A-4CC3-BF39-1C660EE6E0B7}" srcOrd="7" destOrd="0" presId="urn:diagrams.loki3.com/VaryingWidthList"/>
    <dgm:cxn modelId="{2016DB23-F1E0-4D42-8D1B-FC6B2AD10C2F}" type="presParOf" srcId="{1F7DA1D7-C9BB-489E-97E8-4533154786B2}" destId="{B7BF466C-D1F0-408C-8F5F-7FFFBBB7BEAC}" srcOrd="8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FA3B94-D937-4118-B909-52196BCE25C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702EF4-0196-40A8-BA74-4B309CE65C37}">
      <dgm:prSet phldrT="[Text]" custT="1"/>
      <dgm:spPr>
        <a:solidFill>
          <a:srgbClr val="F7DFCA"/>
        </a:solidFill>
        <a:ln>
          <a:solidFill>
            <a:schemeClr val="accent1"/>
          </a:solidFill>
        </a:ln>
      </dgm:spPr>
      <dgm:t>
        <a:bodyPr/>
        <a:lstStyle/>
        <a:p>
          <a:r>
            <a:rPr lang="it-IT" altLang="it-IT" sz="2400" b="1" dirty="0">
              <a:solidFill>
                <a:srgbClr val="002060"/>
              </a:solidFill>
              <a:latin typeface="Corbel" panose="020B0503020204020204" pitchFamily="34" charset="0"/>
            </a:rPr>
            <a:t>Scuole</a:t>
          </a:r>
          <a:endParaRPr lang="en-US" sz="2400" dirty="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2C4678B0-B838-46A0-A455-50DEBC80FA1C}" type="parTrans" cxnId="{244AFB6B-03F1-4FE1-AEF7-0FEF0FB6ADDE}">
      <dgm:prSet/>
      <dgm:spPr/>
      <dgm:t>
        <a:bodyPr/>
        <a:lstStyle/>
        <a:p>
          <a:endParaRPr lang="en-US"/>
        </a:p>
      </dgm:t>
    </dgm:pt>
    <dgm:pt modelId="{44B1C9B4-F0A7-4590-863A-DF8603A452B8}" type="sibTrans" cxnId="{244AFB6B-03F1-4FE1-AEF7-0FEF0FB6ADDE}">
      <dgm:prSet/>
      <dgm:spPr/>
      <dgm:t>
        <a:bodyPr/>
        <a:lstStyle/>
        <a:p>
          <a:endParaRPr lang="en-US"/>
        </a:p>
      </dgm:t>
    </dgm:pt>
    <dgm:pt modelId="{8FFC9F81-A94E-471A-978B-1A88980B48D4}">
      <dgm:prSet phldrT="[Text]" custT="1"/>
      <dgm:spPr>
        <a:solidFill>
          <a:srgbClr val="F7DFCA"/>
        </a:solidFill>
        <a:ln>
          <a:solidFill>
            <a:schemeClr val="accent1"/>
          </a:solidFill>
        </a:ln>
      </dgm:spPr>
      <dgm:t>
        <a:bodyPr/>
        <a:lstStyle/>
        <a:p>
          <a:r>
            <a:rPr lang="it-IT" altLang="it-IT" sz="2200" dirty="0">
              <a:solidFill>
                <a:srgbClr val="002060"/>
              </a:solidFill>
              <a:latin typeface="Corbel" panose="020B0503020204020204" pitchFamily="34" charset="0"/>
            </a:rPr>
            <a:t>Dirigenti</a:t>
          </a:r>
          <a:endParaRPr lang="en-US" sz="2200" dirty="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06A41824-989F-4BB7-9A9D-635754B657AE}" type="parTrans" cxnId="{C7F559DD-FE75-4155-9ED6-CD0DCFC4B704}">
      <dgm:prSet/>
      <dgm:spPr/>
      <dgm:t>
        <a:bodyPr/>
        <a:lstStyle/>
        <a:p>
          <a:endParaRPr lang="en-US"/>
        </a:p>
      </dgm:t>
    </dgm:pt>
    <dgm:pt modelId="{30D8C523-B19E-47B0-8D99-43869FBC922F}" type="sibTrans" cxnId="{C7F559DD-FE75-4155-9ED6-CD0DCFC4B704}">
      <dgm:prSet/>
      <dgm:spPr/>
      <dgm:t>
        <a:bodyPr/>
        <a:lstStyle/>
        <a:p>
          <a:endParaRPr lang="en-US"/>
        </a:p>
      </dgm:t>
    </dgm:pt>
    <dgm:pt modelId="{9B2BBBE3-79FE-4244-AEFE-90D5E932390A}">
      <dgm:prSet phldrT="[Text]" custT="1"/>
      <dgm:spPr>
        <a:solidFill>
          <a:srgbClr val="F99737"/>
        </a:solidFill>
      </dgm:spPr>
      <dgm:t>
        <a:bodyPr/>
        <a:lstStyle/>
        <a:p>
          <a:r>
            <a:rPr lang="en-US" altLang="it-IT" sz="2400" b="1" dirty="0" err="1">
              <a:solidFill>
                <a:schemeClr val="tx1"/>
              </a:solidFill>
              <a:latin typeface="Corbel" panose="020B0503020204020204" pitchFamily="34" charset="0"/>
            </a:rPr>
            <a:t>UniTo</a:t>
          </a:r>
          <a:endParaRPr lang="en-US" sz="2400" dirty="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33828D34-81D8-4B1E-B338-9F53EBC43667}" type="parTrans" cxnId="{503C8345-375B-4462-9150-BFB329ED3A5E}">
      <dgm:prSet/>
      <dgm:spPr/>
      <dgm:t>
        <a:bodyPr/>
        <a:lstStyle/>
        <a:p>
          <a:endParaRPr lang="en-US"/>
        </a:p>
      </dgm:t>
    </dgm:pt>
    <dgm:pt modelId="{DC98A856-D3E7-4029-87AB-CD3B48B9EADD}" type="sibTrans" cxnId="{503C8345-375B-4462-9150-BFB329ED3A5E}">
      <dgm:prSet/>
      <dgm:spPr/>
      <dgm:t>
        <a:bodyPr/>
        <a:lstStyle/>
        <a:p>
          <a:endParaRPr lang="en-US"/>
        </a:p>
      </dgm:t>
    </dgm:pt>
    <dgm:pt modelId="{941290AB-4B79-461D-94A0-ACDB3BF83122}">
      <dgm:prSet phldrT="[Text]" custT="1"/>
      <dgm:spPr>
        <a:solidFill>
          <a:srgbClr val="F99737"/>
        </a:solidFill>
      </dgm:spPr>
      <dgm:t>
        <a:bodyPr/>
        <a:lstStyle/>
        <a:p>
          <a:r>
            <a:rPr lang="it-IT" altLang="it-IT" sz="2200" dirty="0">
              <a:solidFill>
                <a:schemeClr val="tx1"/>
              </a:solidFill>
              <a:latin typeface="Corbel" panose="020B0503020204020204" pitchFamily="34" charset="0"/>
            </a:rPr>
            <a:t>Docenti universitari</a:t>
          </a:r>
          <a:endParaRPr lang="en-US" sz="2200" dirty="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2A19C861-61A7-45A5-A0DA-FD8BB41B4C3D}" type="parTrans" cxnId="{C089731C-069D-4944-B6C7-E301411D8181}">
      <dgm:prSet/>
      <dgm:spPr/>
      <dgm:t>
        <a:bodyPr/>
        <a:lstStyle/>
        <a:p>
          <a:endParaRPr lang="en-US"/>
        </a:p>
      </dgm:t>
    </dgm:pt>
    <dgm:pt modelId="{47C6A6FE-4F9C-4964-87CF-4EEBB1FB7E76}" type="sibTrans" cxnId="{C089731C-069D-4944-B6C7-E301411D8181}">
      <dgm:prSet/>
      <dgm:spPr/>
      <dgm:t>
        <a:bodyPr/>
        <a:lstStyle/>
        <a:p>
          <a:endParaRPr lang="en-US"/>
        </a:p>
      </dgm:t>
    </dgm:pt>
    <dgm:pt modelId="{005266C9-EE44-4912-8897-981025B720F1}">
      <dgm:prSet custT="1"/>
      <dgm:spPr>
        <a:solidFill>
          <a:srgbClr val="F7DFCA"/>
        </a:solidFill>
        <a:ln>
          <a:solidFill>
            <a:schemeClr val="accent1"/>
          </a:solidFill>
        </a:ln>
      </dgm:spPr>
      <dgm:t>
        <a:bodyPr/>
        <a:lstStyle/>
        <a:p>
          <a:r>
            <a:rPr lang="it-IT" altLang="it-IT" sz="2200" dirty="0">
              <a:solidFill>
                <a:srgbClr val="002060"/>
              </a:solidFill>
              <a:latin typeface="Corbel" panose="020B0503020204020204" pitchFamily="34" charset="0"/>
            </a:rPr>
            <a:t>Famiglie</a:t>
          </a:r>
        </a:p>
      </dgm:t>
    </dgm:pt>
    <dgm:pt modelId="{A3F7B6B3-6A77-440B-BA47-9315A2E7E010}" type="parTrans" cxnId="{AF595AA6-700A-48BC-98BC-48CEB4DC383B}">
      <dgm:prSet/>
      <dgm:spPr/>
      <dgm:t>
        <a:bodyPr/>
        <a:lstStyle/>
        <a:p>
          <a:endParaRPr lang="en-US"/>
        </a:p>
      </dgm:t>
    </dgm:pt>
    <dgm:pt modelId="{3AE3A17E-2F94-47A9-BF6D-BEEED083800A}" type="sibTrans" cxnId="{AF595AA6-700A-48BC-98BC-48CEB4DC383B}">
      <dgm:prSet/>
      <dgm:spPr/>
      <dgm:t>
        <a:bodyPr/>
        <a:lstStyle/>
        <a:p>
          <a:endParaRPr lang="en-US"/>
        </a:p>
      </dgm:t>
    </dgm:pt>
    <dgm:pt modelId="{F2025353-A670-447D-8611-4B5D1E46159F}">
      <dgm:prSet phldrT="[Text]" custT="1"/>
      <dgm:spPr>
        <a:solidFill>
          <a:srgbClr val="F7DFCA"/>
        </a:solidFill>
        <a:ln>
          <a:solidFill>
            <a:schemeClr val="accent1"/>
          </a:solidFill>
        </a:ln>
      </dgm:spPr>
      <dgm:t>
        <a:bodyPr/>
        <a:lstStyle/>
        <a:p>
          <a:pPr rtl="0"/>
          <a:endParaRPr lang="en-US" sz="2600" dirty="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011FAFAB-1D64-423E-B06D-33C75496DD58}" type="parTrans" cxnId="{EE5F421E-D53D-476F-B8D2-36E2280E83EC}">
      <dgm:prSet/>
      <dgm:spPr/>
      <dgm:t>
        <a:bodyPr/>
        <a:lstStyle/>
        <a:p>
          <a:endParaRPr lang="en-US"/>
        </a:p>
      </dgm:t>
    </dgm:pt>
    <dgm:pt modelId="{7BB36773-BD2D-47DD-A955-7C2E4F8B5D3E}" type="sibTrans" cxnId="{EE5F421E-D53D-476F-B8D2-36E2280E83EC}">
      <dgm:prSet/>
      <dgm:spPr/>
      <dgm:t>
        <a:bodyPr/>
        <a:lstStyle/>
        <a:p>
          <a:endParaRPr lang="en-US"/>
        </a:p>
      </dgm:t>
    </dgm:pt>
    <dgm:pt modelId="{5194254B-B855-4DB9-B66B-056F9191FD5C}">
      <dgm:prSet custT="1"/>
      <dgm:spPr>
        <a:solidFill>
          <a:srgbClr val="F7DFCA"/>
        </a:solidFill>
        <a:ln>
          <a:solidFill>
            <a:schemeClr val="accent1"/>
          </a:solidFill>
        </a:ln>
      </dgm:spPr>
      <dgm:t>
        <a:bodyPr/>
        <a:lstStyle/>
        <a:p>
          <a:r>
            <a:rPr lang="it-IT" altLang="it-IT" sz="2200" dirty="0">
              <a:solidFill>
                <a:srgbClr val="002060"/>
              </a:solidFill>
              <a:latin typeface="Corbel" panose="020B0503020204020204" pitchFamily="34" charset="0"/>
            </a:rPr>
            <a:t>Studenti</a:t>
          </a:r>
        </a:p>
      </dgm:t>
    </dgm:pt>
    <dgm:pt modelId="{F4BD957C-0FD5-4EE4-932A-BDB694A2E126}" type="parTrans" cxnId="{1E2D35FC-4527-4866-B7BB-D3EB056A82FB}">
      <dgm:prSet/>
      <dgm:spPr/>
      <dgm:t>
        <a:bodyPr/>
        <a:lstStyle/>
        <a:p>
          <a:endParaRPr lang="en-US"/>
        </a:p>
      </dgm:t>
    </dgm:pt>
    <dgm:pt modelId="{64634731-932C-4A27-94F8-DB90C2A710A0}" type="sibTrans" cxnId="{1E2D35FC-4527-4866-B7BB-D3EB056A82FB}">
      <dgm:prSet/>
      <dgm:spPr/>
      <dgm:t>
        <a:bodyPr/>
        <a:lstStyle/>
        <a:p>
          <a:endParaRPr lang="en-US"/>
        </a:p>
      </dgm:t>
    </dgm:pt>
    <dgm:pt modelId="{F890D630-B777-4C32-B588-94A97B19F020}">
      <dgm:prSet phldrT="[Text]" custT="1"/>
      <dgm:spPr>
        <a:solidFill>
          <a:srgbClr val="F99737"/>
        </a:solidFill>
      </dgm:spPr>
      <dgm:t>
        <a:bodyPr/>
        <a:lstStyle/>
        <a:p>
          <a:r>
            <a:rPr lang="it-IT" altLang="it-IT" sz="2200" dirty="0">
              <a:solidFill>
                <a:schemeClr val="tx1"/>
              </a:solidFill>
              <a:latin typeface="Corbel" panose="020B0503020204020204" pitchFamily="34" charset="0"/>
            </a:rPr>
            <a:t>Formatori</a:t>
          </a:r>
          <a:endParaRPr lang="en-US" sz="2200" dirty="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6C6E04E3-5A0D-4A21-AA9E-02ABBF7A9304}" type="parTrans" cxnId="{AD1DEA6E-F916-4BA9-80C5-0492961DCE87}">
      <dgm:prSet/>
      <dgm:spPr/>
      <dgm:t>
        <a:bodyPr/>
        <a:lstStyle/>
        <a:p>
          <a:endParaRPr lang="en-US"/>
        </a:p>
      </dgm:t>
    </dgm:pt>
    <dgm:pt modelId="{FA884DC8-26A6-4D46-8B3F-8395B7A28B67}" type="sibTrans" cxnId="{AD1DEA6E-F916-4BA9-80C5-0492961DCE87}">
      <dgm:prSet/>
      <dgm:spPr/>
      <dgm:t>
        <a:bodyPr/>
        <a:lstStyle/>
        <a:p>
          <a:endParaRPr lang="en-US"/>
        </a:p>
      </dgm:t>
    </dgm:pt>
    <dgm:pt modelId="{AEFD2488-7184-4C12-888B-C1141BDD04E9}">
      <dgm:prSet phldrT="[Text]" custT="1"/>
      <dgm:spPr>
        <a:solidFill>
          <a:srgbClr val="F99737"/>
        </a:solidFill>
      </dgm:spPr>
      <dgm:t>
        <a:bodyPr/>
        <a:lstStyle/>
        <a:p>
          <a:r>
            <a:rPr lang="it-IT" altLang="it-IT" sz="2200" dirty="0">
              <a:solidFill>
                <a:schemeClr val="tx1"/>
              </a:solidFill>
              <a:latin typeface="Corbel" panose="020B0503020204020204" pitchFamily="34" charset="0"/>
            </a:rPr>
            <a:t>Borsisti</a:t>
          </a:r>
          <a:endParaRPr lang="en-US" sz="2200" dirty="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C2519551-B102-4255-B4BF-D9D5C603BB81}" type="parTrans" cxnId="{47846A9F-21C2-4975-B8AE-D25928228473}">
      <dgm:prSet/>
      <dgm:spPr/>
      <dgm:t>
        <a:bodyPr/>
        <a:lstStyle/>
        <a:p>
          <a:endParaRPr lang="en-US"/>
        </a:p>
      </dgm:t>
    </dgm:pt>
    <dgm:pt modelId="{13D11801-F229-45F2-A0C2-26E656A30723}" type="sibTrans" cxnId="{47846A9F-21C2-4975-B8AE-D25928228473}">
      <dgm:prSet/>
      <dgm:spPr/>
      <dgm:t>
        <a:bodyPr/>
        <a:lstStyle/>
        <a:p>
          <a:endParaRPr lang="en-US"/>
        </a:p>
      </dgm:t>
    </dgm:pt>
    <dgm:pt modelId="{6FD1755B-DB97-4174-B4B9-F843680F5B1A}">
      <dgm:prSet phldrT="[Text]" custT="1"/>
      <dgm:spPr>
        <a:solidFill>
          <a:srgbClr val="F99737"/>
        </a:solidFill>
      </dgm:spPr>
      <dgm:t>
        <a:bodyPr/>
        <a:lstStyle/>
        <a:p>
          <a:r>
            <a:rPr lang="it-IT" altLang="it-IT" sz="2200" dirty="0">
              <a:solidFill>
                <a:schemeClr val="tx1"/>
              </a:solidFill>
              <a:latin typeface="Corbel" panose="020B0503020204020204" pitchFamily="34" charset="0"/>
            </a:rPr>
            <a:t>Tutor</a:t>
          </a:r>
          <a:endParaRPr lang="en-US" sz="2200" dirty="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1EE870FE-B204-495A-8287-4A9EE9FF5FC7}" type="parTrans" cxnId="{F4533FFA-422E-4264-ADCD-368D44DDCFAE}">
      <dgm:prSet/>
      <dgm:spPr/>
      <dgm:t>
        <a:bodyPr/>
        <a:lstStyle/>
        <a:p>
          <a:endParaRPr lang="en-US"/>
        </a:p>
      </dgm:t>
    </dgm:pt>
    <dgm:pt modelId="{050E6493-0150-48F5-A445-A656FA5C8CA3}" type="sibTrans" cxnId="{F4533FFA-422E-4264-ADCD-368D44DDCFAE}">
      <dgm:prSet/>
      <dgm:spPr/>
      <dgm:t>
        <a:bodyPr/>
        <a:lstStyle/>
        <a:p>
          <a:endParaRPr lang="en-US"/>
        </a:p>
      </dgm:t>
    </dgm:pt>
    <dgm:pt modelId="{E227E69C-008F-4DCB-9817-92C5F212EE31}">
      <dgm:prSet phldrT="[Text]" custT="1"/>
      <dgm:spPr>
        <a:solidFill>
          <a:srgbClr val="F99737"/>
        </a:solidFill>
      </dgm:spPr>
      <dgm:t>
        <a:bodyPr/>
        <a:lstStyle/>
        <a:p>
          <a:r>
            <a:rPr lang="it-IT" altLang="it-IT" sz="2200" dirty="0">
              <a:solidFill>
                <a:schemeClr val="tx1"/>
              </a:solidFill>
              <a:latin typeface="Corbel" panose="020B0503020204020204" pitchFamily="34" charset="0"/>
            </a:rPr>
            <a:t>Direzione Studenti</a:t>
          </a:r>
          <a:endParaRPr lang="en-US" sz="2200" dirty="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7BBB1FD3-854C-40EE-AD96-237B9769F7A7}" type="parTrans" cxnId="{26694E9C-4352-4A84-B08A-50DEBB7BDA79}">
      <dgm:prSet/>
      <dgm:spPr/>
      <dgm:t>
        <a:bodyPr/>
        <a:lstStyle/>
        <a:p>
          <a:endParaRPr lang="en-US"/>
        </a:p>
      </dgm:t>
    </dgm:pt>
    <dgm:pt modelId="{2BD5580A-4467-4E62-B657-BC68949334B8}" type="sibTrans" cxnId="{26694E9C-4352-4A84-B08A-50DEBB7BDA79}">
      <dgm:prSet/>
      <dgm:spPr/>
      <dgm:t>
        <a:bodyPr/>
        <a:lstStyle/>
        <a:p>
          <a:endParaRPr lang="en-US"/>
        </a:p>
      </dgm:t>
    </dgm:pt>
    <dgm:pt modelId="{479FE455-8533-4C61-A744-2BB48840A953}">
      <dgm:prSet phldrT="[Text]" custT="1"/>
      <dgm:spPr>
        <a:solidFill>
          <a:srgbClr val="F99737"/>
        </a:solidFill>
      </dgm:spPr>
      <dgm:t>
        <a:bodyPr/>
        <a:lstStyle/>
        <a:p>
          <a:r>
            <a:rPr lang="it-IT" sz="2400" b="1" dirty="0">
              <a:solidFill>
                <a:schemeClr val="tx1"/>
              </a:solidFill>
              <a:latin typeface="Corbel" panose="020B0503020204020204" pitchFamily="34" charset="0"/>
            </a:rPr>
            <a:t>Fondazione </a:t>
          </a:r>
          <a:br>
            <a:rPr lang="it-IT" sz="2400" b="1" dirty="0">
              <a:solidFill>
                <a:schemeClr val="tx1"/>
              </a:solidFill>
              <a:latin typeface="Corbel" panose="020B0503020204020204" pitchFamily="34" charset="0"/>
            </a:rPr>
          </a:br>
          <a:r>
            <a:rPr lang="it-IT" sz="2400" b="1" dirty="0">
              <a:solidFill>
                <a:schemeClr val="tx1"/>
              </a:solidFill>
              <a:latin typeface="Corbel" panose="020B0503020204020204" pitchFamily="34" charset="0"/>
            </a:rPr>
            <a:t>De Agostini</a:t>
          </a:r>
          <a:endParaRPr lang="en-US" sz="2400" b="1" dirty="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610768D7-FE79-4629-A38F-0C231059F999}" type="parTrans" cxnId="{A83D9FFC-E91B-49C7-813C-70AC19B7CCE0}">
      <dgm:prSet/>
      <dgm:spPr/>
      <dgm:t>
        <a:bodyPr/>
        <a:lstStyle/>
        <a:p>
          <a:endParaRPr lang="en-US"/>
        </a:p>
      </dgm:t>
    </dgm:pt>
    <dgm:pt modelId="{6BF66FD6-1A03-44E7-A839-DB4FE1593BAB}" type="sibTrans" cxnId="{A83D9FFC-E91B-49C7-813C-70AC19B7CCE0}">
      <dgm:prSet/>
      <dgm:spPr/>
      <dgm:t>
        <a:bodyPr/>
        <a:lstStyle/>
        <a:p>
          <a:endParaRPr lang="en-US"/>
        </a:p>
      </dgm:t>
    </dgm:pt>
    <dgm:pt modelId="{BE7C3475-BFE7-4C40-B0C4-3E1C99B890CD}">
      <dgm:prSet phldrT="[Text]" custT="1"/>
      <dgm:spPr>
        <a:solidFill>
          <a:srgbClr val="F7DFCA"/>
        </a:solidFill>
        <a:ln>
          <a:solidFill>
            <a:schemeClr val="accent1"/>
          </a:solidFill>
        </a:ln>
      </dgm:spPr>
      <dgm:t>
        <a:bodyPr/>
        <a:lstStyle/>
        <a:p>
          <a:r>
            <a:rPr lang="it-IT" altLang="it-IT" sz="2200" dirty="0">
              <a:solidFill>
                <a:srgbClr val="002060"/>
              </a:solidFill>
              <a:latin typeface="Corbel" panose="020B0503020204020204" pitchFamily="34" charset="0"/>
            </a:rPr>
            <a:t>Docenti</a:t>
          </a:r>
          <a:endParaRPr lang="en-US" sz="2200" dirty="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E7DCB79F-16F6-2048-A9B3-604F22CB0F8F}" type="parTrans" cxnId="{E416804C-7FB8-5544-A59F-2857C504E30D}">
      <dgm:prSet/>
      <dgm:spPr/>
      <dgm:t>
        <a:bodyPr/>
        <a:lstStyle/>
        <a:p>
          <a:endParaRPr lang="it-IT"/>
        </a:p>
      </dgm:t>
    </dgm:pt>
    <dgm:pt modelId="{2CD915B5-2E25-4E4D-AE73-08D461204AA4}" type="sibTrans" cxnId="{E416804C-7FB8-5544-A59F-2857C504E30D}">
      <dgm:prSet/>
      <dgm:spPr/>
      <dgm:t>
        <a:bodyPr/>
        <a:lstStyle/>
        <a:p>
          <a:endParaRPr lang="it-IT"/>
        </a:p>
      </dgm:t>
    </dgm:pt>
    <dgm:pt modelId="{36607281-1743-4A93-B7DA-4ED7F80EC9AB}" type="pres">
      <dgm:prSet presAssocID="{97FA3B94-D937-4118-B909-52196BCE25C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2A9B557-A3E5-46A3-A11C-66C0559885BB}" type="pres">
      <dgm:prSet presAssocID="{479FE455-8533-4C61-A744-2BB48840A95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06DEAAE-E61A-4F3F-9649-FFE6CC7E5710}" type="pres">
      <dgm:prSet presAssocID="{6BF66FD6-1A03-44E7-A839-DB4FE1593BAB}" presName="sibTrans" presStyleCnt="0"/>
      <dgm:spPr/>
    </dgm:pt>
    <dgm:pt modelId="{46469ABF-245F-4878-AD7E-C013D07A4E0C}" type="pres">
      <dgm:prSet presAssocID="{ED702EF4-0196-40A8-BA74-4B309CE65C3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AE9B7FA-A77C-4196-8C5D-C0B85B83CA6A}" type="pres">
      <dgm:prSet presAssocID="{44B1C9B4-F0A7-4590-863A-DF8603A452B8}" presName="sibTrans" presStyleCnt="0"/>
      <dgm:spPr/>
    </dgm:pt>
    <dgm:pt modelId="{C693230A-409E-43A5-A0F6-6A739C5D2C7A}" type="pres">
      <dgm:prSet presAssocID="{9B2BBBE3-79FE-4244-AEFE-90D5E932390A}" presName="node" presStyleLbl="node1" presStyleIdx="2" presStyleCnt="3" custLinFactNeighborX="1386" custLinFactNeighborY="-463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73EAEC1-2959-4DCB-9150-D75E09A3E5A9}" type="presOf" srcId="{5194254B-B855-4DB9-B66B-056F9191FD5C}" destId="{46469ABF-245F-4878-AD7E-C013D07A4E0C}" srcOrd="0" destOrd="4" presId="urn:microsoft.com/office/officeart/2005/8/layout/hList6"/>
    <dgm:cxn modelId="{C0284201-E7C7-4F44-948D-87197866A6DD}" type="presOf" srcId="{97FA3B94-D937-4118-B909-52196BCE25C5}" destId="{36607281-1743-4A93-B7DA-4ED7F80EC9AB}" srcOrd="0" destOrd="0" presId="urn:microsoft.com/office/officeart/2005/8/layout/hList6"/>
    <dgm:cxn modelId="{A4FE97E2-BEB9-448E-A5CE-35D7A3A05A14}" type="presOf" srcId="{ED702EF4-0196-40A8-BA74-4B309CE65C37}" destId="{46469ABF-245F-4878-AD7E-C013D07A4E0C}" srcOrd="0" destOrd="0" presId="urn:microsoft.com/office/officeart/2005/8/layout/hList6"/>
    <dgm:cxn modelId="{A1AC6598-AFD0-4178-9B72-3CD11906E937}" type="presOf" srcId="{941290AB-4B79-461D-94A0-ACDB3BF83122}" destId="{C693230A-409E-43A5-A0F6-6A739C5D2C7A}" srcOrd="0" destOrd="1" presId="urn:microsoft.com/office/officeart/2005/8/layout/hList6"/>
    <dgm:cxn modelId="{AD1DEA6E-F916-4BA9-80C5-0492961DCE87}" srcId="{9B2BBBE3-79FE-4244-AEFE-90D5E932390A}" destId="{F890D630-B777-4C32-B588-94A97B19F020}" srcOrd="2" destOrd="0" parTransId="{6C6E04E3-5A0D-4A21-AA9E-02ABBF7A9304}" sibTransId="{FA884DC8-26A6-4D46-8B3F-8395B7A28B67}"/>
    <dgm:cxn modelId="{14607AAC-7539-4442-ABF1-3DAF21A4C8AA}" type="presOf" srcId="{F2025353-A670-447D-8611-4B5D1E46159F}" destId="{46469ABF-245F-4878-AD7E-C013D07A4E0C}" srcOrd="0" destOrd="1" presId="urn:microsoft.com/office/officeart/2005/8/layout/hList6"/>
    <dgm:cxn modelId="{47846A9F-21C2-4975-B8AE-D25928228473}" srcId="{9B2BBBE3-79FE-4244-AEFE-90D5E932390A}" destId="{AEFD2488-7184-4C12-888B-C1141BDD04E9}" srcOrd="3" destOrd="0" parTransId="{C2519551-B102-4255-B4BF-D9D5C603BB81}" sibTransId="{13D11801-F229-45F2-A0C2-26E656A30723}"/>
    <dgm:cxn modelId="{A83D9FFC-E91B-49C7-813C-70AC19B7CCE0}" srcId="{97FA3B94-D937-4118-B909-52196BCE25C5}" destId="{479FE455-8533-4C61-A744-2BB48840A953}" srcOrd="0" destOrd="0" parTransId="{610768D7-FE79-4629-A38F-0C231059F999}" sibTransId="{6BF66FD6-1A03-44E7-A839-DB4FE1593BAB}"/>
    <dgm:cxn modelId="{E416804C-7FB8-5544-A59F-2857C504E30D}" srcId="{ED702EF4-0196-40A8-BA74-4B309CE65C37}" destId="{BE7C3475-BFE7-4C40-B0C4-3E1C99B890CD}" srcOrd="2" destOrd="0" parTransId="{E7DCB79F-16F6-2048-A9B3-604F22CB0F8F}" sibTransId="{2CD915B5-2E25-4E4D-AE73-08D461204AA4}"/>
    <dgm:cxn modelId="{C7F559DD-FE75-4155-9ED6-CD0DCFC4B704}" srcId="{ED702EF4-0196-40A8-BA74-4B309CE65C37}" destId="{8FFC9F81-A94E-471A-978B-1A88980B48D4}" srcOrd="1" destOrd="0" parTransId="{06A41824-989F-4BB7-9A9D-635754B657AE}" sibTransId="{30D8C523-B19E-47B0-8D99-43869FBC922F}"/>
    <dgm:cxn modelId="{244AFB6B-03F1-4FE1-AEF7-0FEF0FB6ADDE}" srcId="{97FA3B94-D937-4118-B909-52196BCE25C5}" destId="{ED702EF4-0196-40A8-BA74-4B309CE65C37}" srcOrd="1" destOrd="0" parTransId="{2C4678B0-B838-46A0-A455-50DEBC80FA1C}" sibTransId="{44B1C9B4-F0A7-4590-863A-DF8603A452B8}"/>
    <dgm:cxn modelId="{503C8345-375B-4462-9150-BFB329ED3A5E}" srcId="{97FA3B94-D937-4118-B909-52196BCE25C5}" destId="{9B2BBBE3-79FE-4244-AEFE-90D5E932390A}" srcOrd="2" destOrd="0" parTransId="{33828D34-81D8-4B1E-B338-9F53EBC43667}" sibTransId="{DC98A856-D3E7-4029-87AB-CD3B48B9EADD}"/>
    <dgm:cxn modelId="{39363B31-8527-4E87-A2A8-440AF1FF18A4}" type="presOf" srcId="{F890D630-B777-4C32-B588-94A97B19F020}" destId="{C693230A-409E-43A5-A0F6-6A739C5D2C7A}" srcOrd="0" destOrd="3" presId="urn:microsoft.com/office/officeart/2005/8/layout/hList6"/>
    <dgm:cxn modelId="{B96E2A6F-6749-C84C-BDCD-DC640ABC391A}" type="presOf" srcId="{BE7C3475-BFE7-4C40-B0C4-3E1C99B890CD}" destId="{46469ABF-245F-4878-AD7E-C013D07A4E0C}" srcOrd="0" destOrd="3" presId="urn:microsoft.com/office/officeart/2005/8/layout/hList6"/>
    <dgm:cxn modelId="{30EE6F5F-A3BC-4E92-BCF2-24EB4347D890}" type="presOf" srcId="{6FD1755B-DB97-4174-B4B9-F843680F5B1A}" destId="{C693230A-409E-43A5-A0F6-6A739C5D2C7A}" srcOrd="0" destOrd="5" presId="urn:microsoft.com/office/officeart/2005/8/layout/hList6"/>
    <dgm:cxn modelId="{C089731C-069D-4944-B6C7-E301411D8181}" srcId="{9B2BBBE3-79FE-4244-AEFE-90D5E932390A}" destId="{941290AB-4B79-461D-94A0-ACDB3BF83122}" srcOrd="0" destOrd="0" parTransId="{2A19C861-61A7-45A5-A0DA-FD8BB41B4C3D}" sibTransId="{47C6A6FE-4F9C-4964-87CF-4EEBB1FB7E76}"/>
    <dgm:cxn modelId="{26694E9C-4352-4A84-B08A-50DEBB7BDA79}" srcId="{9B2BBBE3-79FE-4244-AEFE-90D5E932390A}" destId="{E227E69C-008F-4DCB-9817-92C5F212EE31}" srcOrd="1" destOrd="0" parTransId="{7BBB1FD3-854C-40EE-AD96-237B9769F7A7}" sibTransId="{2BD5580A-4467-4E62-B657-BC68949334B8}"/>
    <dgm:cxn modelId="{117B3686-2047-4573-BA5D-2FF4FD4DD616}" type="presOf" srcId="{005266C9-EE44-4912-8897-981025B720F1}" destId="{46469ABF-245F-4878-AD7E-C013D07A4E0C}" srcOrd="0" destOrd="5" presId="urn:microsoft.com/office/officeart/2005/8/layout/hList6"/>
    <dgm:cxn modelId="{6D06E586-A971-4B8C-BB6D-9B4CA625A64A}" type="presOf" srcId="{9B2BBBE3-79FE-4244-AEFE-90D5E932390A}" destId="{C693230A-409E-43A5-A0F6-6A739C5D2C7A}" srcOrd="0" destOrd="0" presId="urn:microsoft.com/office/officeart/2005/8/layout/hList6"/>
    <dgm:cxn modelId="{0F6CFFE0-CBCC-47FD-888D-E0C713041DAA}" type="presOf" srcId="{AEFD2488-7184-4C12-888B-C1141BDD04E9}" destId="{C693230A-409E-43A5-A0F6-6A739C5D2C7A}" srcOrd="0" destOrd="4" presId="urn:microsoft.com/office/officeart/2005/8/layout/hList6"/>
    <dgm:cxn modelId="{167C5574-3678-4592-AB79-207E7369A7F0}" type="presOf" srcId="{479FE455-8533-4C61-A744-2BB48840A953}" destId="{72A9B557-A3E5-46A3-A11C-66C0559885BB}" srcOrd="0" destOrd="0" presId="urn:microsoft.com/office/officeart/2005/8/layout/hList6"/>
    <dgm:cxn modelId="{F4533FFA-422E-4264-ADCD-368D44DDCFAE}" srcId="{9B2BBBE3-79FE-4244-AEFE-90D5E932390A}" destId="{6FD1755B-DB97-4174-B4B9-F843680F5B1A}" srcOrd="4" destOrd="0" parTransId="{1EE870FE-B204-495A-8287-4A9EE9FF5FC7}" sibTransId="{050E6493-0150-48F5-A445-A656FA5C8CA3}"/>
    <dgm:cxn modelId="{AF595AA6-700A-48BC-98BC-48CEB4DC383B}" srcId="{ED702EF4-0196-40A8-BA74-4B309CE65C37}" destId="{005266C9-EE44-4912-8897-981025B720F1}" srcOrd="4" destOrd="0" parTransId="{A3F7B6B3-6A77-440B-BA47-9315A2E7E010}" sibTransId="{3AE3A17E-2F94-47A9-BF6D-BEEED083800A}"/>
    <dgm:cxn modelId="{30501C1C-2716-41C8-BDFF-AFC69EFC0339}" type="presOf" srcId="{E227E69C-008F-4DCB-9817-92C5F212EE31}" destId="{C693230A-409E-43A5-A0F6-6A739C5D2C7A}" srcOrd="0" destOrd="2" presId="urn:microsoft.com/office/officeart/2005/8/layout/hList6"/>
    <dgm:cxn modelId="{142FE7B1-CCD9-4298-A0FF-D3FD2988A6FF}" type="presOf" srcId="{8FFC9F81-A94E-471A-978B-1A88980B48D4}" destId="{46469ABF-245F-4878-AD7E-C013D07A4E0C}" srcOrd="0" destOrd="2" presId="urn:microsoft.com/office/officeart/2005/8/layout/hList6"/>
    <dgm:cxn modelId="{1E2D35FC-4527-4866-B7BB-D3EB056A82FB}" srcId="{ED702EF4-0196-40A8-BA74-4B309CE65C37}" destId="{5194254B-B855-4DB9-B66B-056F9191FD5C}" srcOrd="3" destOrd="0" parTransId="{F4BD957C-0FD5-4EE4-932A-BDB694A2E126}" sibTransId="{64634731-932C-4A27-94F8-DB90C2A710A0}"/>
    <dgm:cxn modelId="{EE5F421E-D53D-476F-B8D2-36E2280E83EC}" srcId="{ED702EF4-0196-40A8-BA74-4B309CE65C37}" destId="{F2025353-A670-447D-8611-4B5D1E46159F}" srcOrd="0" destOrd="0" parTransId="{011FAFAB-1D64-423E-B06D-33C75496DD58}" sibTransId="{7BB36773-BD2D-47DD-A955-7C2E4F8B5D3E}"/>
    <dgm:cxn modelId="{04722D84-9B6A-463C-8BDB-FB7EB7091980}" type="presParOf" srcId="{36607281-1743-4A93-B7DA-4ED7F80EC9AB}" destId="{72A9B557-A3E5-46A3-A11C-66C0559885BB}" srcOrd="0" destOrd="0" presId="urn:microsoft.com/office/officeart/2005/8/layout/hList6"/>
    <dgm:cxn modelId="{888AFDFB-F507-4B93-9413-05169F2CAF5C}" type="presParOf" srcId="{36607281-1743-4A93-B7DA-4ED7F80EC9AB}" destId="{A06DEAAE-E61A-4F3F-9649-FFE6CC7E5710}" srcOrd="1" destOrd="0" presId="urn:microsoft.com/office/officeart/2005/8/layout/hList6"/>
    <dgm:cxn modelId="{57A9C641-C469-4DB9-B79F-FAC6E6C1FB34}" type="presParOf" srcId="{36607281-1743-4A93-B7DA-4ED7F80EC9AB}" destId="{46469ABF-245F-4878-AD7E-C013D07A4E0C}" srcOrd="2" destOrd="0" presId="urn:microsoft.com/office/officeart/2005/8/layout/hList6"/>
    <dgm:cxn modelId="{5CA08B58-0705-4093-9834-5DC12D1404E4}" type="presParOf" srcId="{36607281-1743-4A93-B7DA-4ED7F80EC9AB}" destId="{FAE9B7FA-A77C-4196-8C5D-C0B85B83CA6A}" srcOrd="3" destOrd="0" presId="urn:microsoft.com/office/officeart/2005/8/layout/hList6"/>
    <dgm:cxn modelId="{6AC1800D-90A5-43F6-9105-81732C15822A}" type="presParOf" srcId="{36607281-1743-4A93-B7DA-4ED7F80EC9AB}" destId="{C693230A-409E-43A5-A0F6-6A739C5D2C7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8F7BC3-AE46-43AC-BF5B-5AB4100544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EC5323-7C68-43DC-9896-B066555E1892}">
      <dgm:prSet phldrT="[Text]" custT="1"/>
      <dgm:spPr>
        <a:gradFill flip="none" rotWithShape="1">
          <a:gsLst>
            <a:gs pos="0">
              <a:srgbClr val="F99737"/>
            </a:gs>
            <a:gs pos="50000">
              <a:srgbClr val="FF4F4F"/>
            </a:gs>
            <a:gs pos="100000">
              <a:srgbClr val="FFAFAF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algn="ctr"/>
          <a:r>
            <a:rPr lang="it-IT" sz="2500" dirty="0">
              <a:solidFill>
                <a:schemeClr val="tx1"/>
              </a:solidFill>
              <a:latin typeface="Corbel" panose="020B0503020204020204" pitchFamily="34" charset="0"/>
            </a:rPr>
            <a:t>25 tutor di area </a:t>
          </a:r>
          <a:r>
            <a:rPr lang="it-IT" sz="2500" b="1" dirty="0">
              <a:solidFill>
                <a:schemeClr val="tx1"/>
              </a:solidFill>
              <a:latin typeface="Corbel" panose="020B0503020204020204" pitchFamily="34" charset="0"/>
            </a:rPr>
            <a:t>scientifica</a:t>
          </a:r>
          <a:r>
            <a:rPr lang="it-IT" sz="2500" dirty="0">
              <a:solidFill>
                <a:schemeClr val="tx1"/>
              </a:solidFill>
              <a:latin typeface="Corbel" panose="020B0503020204020204" pitchFamily="34" charset="0"/>
            </a:rPr>
            <a:t/>
          </a:r>
          <a:br>
            <a:rPr lang="it-IT" sz="2500" dirty="0">
              <a:solidFill>
                <a:schemeClr val="tx1"/>
              </a:solidFill>
              <a:latin typeface="Corbel" panose="020B0503020204020204" pitchFamily="34" charset="0"/>
            </a:rPr>
          </a:br>
          <a:r>
            <a:rPr lang="it-IT" sz="2500" dirty="0">
              <a:solidFill>
                <a:schemeClr val="tx1"/>
              </a:solidFill>
              <a:latin typeface="Corbel" panose="020B0503020204020204" pitchFamily="34" charset="0"/>
            </a:rPr>
            <a:t>25 tutor di area </a:t>
          </a:r>
          <a:r>
            <a:rPr lang="it-IT" sz="2500" b="1" dirty="0">
              <a:solidFill>
                <a:schemeClr val="tx1"/>
              </a:solidFill>
              <a:latin typeface="Corbel" panose="020B0503020204020204" pitchFamily="34" charset="0"/>
            </a:rPr>
            <a:t>umanistica</a:t>
          </a:r>
          <a:endParaRPr lang="en-US" sz="2500" b="1" dirty="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F48B5306-E7F9-4905-B2A5-A5C037A70F65}" type="parTrans" cxnId="{EC93C448-FAB7-41C7-8F26-001E7210E7C0}">
      <dgm:prSet/>
      <dgm:spPr/>
      <dgm:t>
        <a:bodyPr/>
        <a:lstStyle/>
        <a:p>
          <a:endParaRPr lang="en-US" sz="250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0F319324-6D72-4A15-B71D-192DADD5CD6F}" type="sibTrans" cxnId="{EC93C448-FAB7-41C7-8F26-001E7210E7C0}">
      <dgm:prSet/>
      <dgm:spPr/>
      <dgm:t>
        <a:bodyPr/>
        <a:lstStyle/>
        <a:p>
          <a:endParaRPr lang="en-US" sz="250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0E7BA64A-80DA-48A4-9EF5-5598B499918B}">
      <dgm:prSet phldrT="[Text]" custT="1"/>
      <dgm:spPr>
        <a:gradFill flip="none" rotWithShape="1">
          <a:gsLst>
            <a:gs pos="0">
              <a:srgbClr val="F99737"/>
            </a:gs>
            <a:gs pos="50000">
              <a:srgbClr val="FF4F4F"/>
            </a:gs>
            <a:gs pos="100000">
              <a:srgbClr val="FFAFAF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algn="ctr"/>
          <a:r>
            <a:rPr lang="it-IT" sz="2500" dirty="0">
              <a:solidFill>
                <a:schemeClr val="tx1"/>
              </a:solidFill>
              <a:latin typeface="Corbel" panose="020B0503020204020204" pitchFamily="34" charset="0"/>
            </a:rPr>
            <a:t>Formati opportunamente e supportati su </a:t>
          </a:r>
          <a:r>
            <a:rPr lang="it-IT" sz="2500" b="1" dirty="0">
              <a:solidFill>
                <a:schemeClr val="tx1"/>
              </a:solidFill>
              <a:latin typeface="Corbel" panose="020B0503020204020204" pitchFamily="34" charset="0"/>
            </a:rPr>
            <a:t>metodologie</a:t>
          </a:r>
          <a:r>
            <a:rPr lang="it-IT" sz="2500" dirty="0">
              <a:solidFill>
                <a:schemeClr val="tx1"/>
              </a:solidFill>
              <a:latin typeface="Corbel" panose="020B0503020204020204" pitchFamily="34" charset="0"/>
            </a:rPr>
            <a:t> e </a:t>
          </a:r>
          <a:r>
            <a:rPr lang="it-IT" sz="2500" b="1" dirty="0">
              <a:solidFill>
                <a:schemeClr val="tx1"/>
              </a:solidFill>
              <a:latin typeface="Corbel" panose="020B0503020204020204" pitchFamily="34" charset="0"/>
            </a:rPr>
            <a:t>tecnologie</a:t>
          </a:r>
          <a:r>
            <a:rPr lang="it-IT" sz="2500" dirty="0">
              <a:solidFill>
                <a:schemeClr val="tx1"/>
              </a:solidFill>
              <a:latin typeface="Corbel" panose="020B0503020204020204" pitchFamily="34" charset="0"/>
            </a:rPr>
            <a:t> adottate</a:t>
          </a:r>
          <a:endParaRPr lang="en-US" sz="2500" dirty="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FE36460C-CB2A-4DB6-9C65-DE97C220563C}" type="parTrans" cxnId="{9893AAA0-376D-478A-9D97-B8789A715413}">
      <dgm:prSet/>
      <dgm:spPr/>
      <dgm:t>
        <a:bodyPr/>
        <a:lstStyle/>
        <a:p>
          <a:endParaRPr lang="en-US" sz="250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47824EF7-7B5A-4704-AA38-DBCDC75A95EC}" type="sibTrans" cxnId="{9893AAA0-376D-478A-9D97-B8789A715413}">
      <dgm:prSet/>
      <dgm:spPr/>
      <dgm:t>
        <a:bodyPr/>
        <a:lstStyle/>
        <a:p>
          <a:endParaRPr lang="en-US" sz="250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5BD4F549-64BB-465D-82E1-50E9729C693B}">
      <dgm:prSet phldrT="[Text]" custT="1"/>
      <dgm:spPr>
        <a:gradFill flip="none" rotWithShape="1">
          <a:gsLst>
            <a:gs pos="0">
              <a:srgbClr val="F99737"/>
            </a:gs>
            <a:gs pos="50000">
              <a:srgbClr val="FF4F4F"/>
            </a:gs>
            <a:gs pos="100000">
              <a:srgbClr val="FFAFAF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algn="ctr"/>
          <a:r>
            <a:rPr lang="it-IT" sz="2500" dirty="0">
              <a:solidFill>
                <a:schemeClr val="tx1"/>
              </a:solidFill>
              <a:latin typeface="Corbel" panose="020B0503020204020204" pitchFamily="34" charset="0"/>
            </a:rPr>
            <a:t>Punto di forza dei tutor: il </a:t>
          </a:r>
          <a:r>
            <a:rPr lang="it-IT" sz="2500" b="1" dirty="0">
              <a:solidFill>
                <a:schemeClr val="tx1"/>
              </a:solidFill>
              <a:latin typeface="Corbel" panose="020B0503020204020204" pitchFamily="34" charset="0"/>
            </a:rPr>
            <a:t>gap di età</a:t>
          </a:r>
          <a:r>
            <a:rPr lang="it-IT" sz="2500" dirty="0">
              <a:solidFill>
                <a:schemeClr val="tx1"/>
              </a:solidFill>
              <a:latin typeface="Corbel" panose="020B0503020204020204" pitchFamily="34" charset="0"/>
            </a:rPr>
            <a:t> ridotto tra loro e gli studenti</a:t>
          </a:r>
          <a:endParaRPr lang="en-US" sz="2500" dirty="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BE6DBCFE-731B-485A-A524-37B0FCEFA683}" type="parTrans" cxnId="{CB427C4A-31F2-4017-8FD1-8B96E51ECCF5}">
      <dgm:prSet/>
      <dgm:spPr/>
      <dgm:t>
        <a:bodyPr/>
        <a:lstStyle/>
        <a:p>
          <a:endParaRPr lang="en-US" sz="250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104E4FE1-FA15-4D16-B96A-36931AD96EFE}" type="sibTrans" cxnId="{CB427C4A-31F2-4017-8FD1-8B96E51ECCF5}">
      <dgm:prSet/>
      <dgm:spPr/>
      <dgm:t>
        <a:bodyPr/>
        <a:lstStyle/>
        <a:p>
          <a:endParaRPr lang="en-US" sz="250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F577BBED-EA4D-4BEA-94EE-80131DEB748D}">
      <dgm:prSet phldrT="[Text]" custT="1"/>
      <dgm:spPr>
        <a:gradFill flip="none" rotWithShape="1">
          <a:gsLst>
            <a:gs pos="0">
              <a:srgbClr val="F99737"/>
            </a:gs>
            <a:gs pos="50000">
              <a:srgbClr val="FF4F4F"/>
            </a:gs>
            <a:gs pos="100000">
              <a:srgbClr val="FFAFAF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algn="ctr"/>
          <a:r>
            <a:rPr lang="it-IT" sz="2500" dirty="0">
              <a:solidFill>
                <a:schemeClr val="tx1"/>
              </a:solidFill>
              <a:latin typeface="Corbel" panose="020B0503020204020204" pitchFamily="34" charset="0"/>
            </a:rPr>
            <a:t>Esperienza </a:t>
          </a:r>
          <a:r>
            <a:rPr lang="it-IT" sz="2500" b="1" dirty="0">
              <a:solidFill>
                <a:schemeClr val="tx1"/>
              </a:solidFill>
              <a:latin typeface="Corbel" panose="020B0503020204020204" pitchFamily="34" charset="0"/>
            </a:rPr>
            <a:t>significativa</a:t>
          </a:r>
          <a:r>
            <a:rPr lang="it-IT" sz="2500" dirty="0">
              <a:solidFill>
                <a:schemeClr val="tx1"/>
              </a:solidFill>
              <a:latin typeface="Corbel" panose="020B0503020204020204" pitchFamily="34" charset="0"/>
            </a:rPr>
            <a:t> e </a:t>
          </a:r>
          <a:r>
            <a:rPr lang="it-IT" sz="2500" b="1" dirty="0">
              <a:solidFill>
                <a:schemeClr val="tx1"/>
              </a:solidFill>
              <a:latin typeface="Corbel" panose="020B0503020204020204" pitchFamily="34" charset="0"/>
            </a:rPr>
            <a:t>formativa</a:t>
          </a:r>
          <a:r>
            <a:rPr lang="it-IT" sz="2500" dirty="0">
              <a:solidFill>
                <a:schemeClr val="tx1"/>
              </a:solidFill>
              <a:latin typeface="Corbel" panose="020B0503020204020204" pitchFamily="34" charset="0"/>
            </a:rPr>
            <a:t> per loro</a:t>
          </a:r>
          <a:endParaRPr lang="en-US" sz="2500" dirty="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87B804D4-5EE3-49DC-8D5C-01CC51F01E33}" type="parTrans" cxnId="{C8D63A4D-6AD4-4D03-94FD-2BE06BC47B17}">
      <dgm:prSet/>
      <dgm:spPr/>
      <dgm:t>
        <a:bodyPr/>
        <a:lstStyle/>
        <a:p>
          <a:endParaRPr lang="en-US" sz="250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529032FA-86AF-436B-9C9C-2CFA98D58804}" type="sibTrans" cxnId="{C8D63A4D-6AD4-4D03-94FD-2BE06BC47B17}">
      <dgm:prSet/>
      <dgm:spPr/>
      <dgm:t>
        <a:bodyPr/>
        <a:lstStyle/>
        <a:p>
          <a:endParaRPr lang="en-US" sz="250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5276CC74-D957-4758-A734-8A51C1C330FD}">
      <dgm:prSet phldrT="[Text]" custT="1"/>
      <dgm:spPr>
        <a:gradFill flip="none" rotWithShape="1">
          <a:gsLst>
            <a:gs pos="0">
              <a:srgbClr val="F99737"/>
            </a:gs>
            <a:gs pos="50000">
              <a:srgbClr val="FF4F4F"/>
            </a:gs>
            <a:gs pos="100000">
              <a:srgbClr val="FFAFAF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algn="ctr"/>
          <a:r>
            <a:rPr lang="it-IT" sz="2500" b="0" dirty="0">
              <a:solidFill>
                <a:schemeClr val="tx1"/>
              </a:solidFill>
              <a:latin typeface="Corbel" panose="020B0503020204020204" pitchFamily="34" charset="0"/>
            </a:rPr>
            <a:t>Selezionati tra gli </a:t>
          </a:r>
          <a:r>
            <a:rPr lang="it-IT" sz="2500" b="1" dirty="0">
              <a:solidFill>
                <a:schemeClr val="tx1"/>
              </a:solidFill>
              <a:latin typeface="Corbel" panose="020B0503020204020204" pitchFamily="34" charset="0"/>
            </a:rPr>
            <a:t>studenti universitari</a:t>
          </a:r>
          <a:endParaRPr lang="en-US" sz="2500" b="1" dirty="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17167183-465B-48CD-8231-C5CE6A783C3D}" type="parTrans" cxnId="{B047C9A6-ADF9-4905-9383-D5C57D595466}">
      <dgm:prSet/>
      <dgm:spPr/>
      <dgm:t>
        <a:bodyPr/>
        <a:lstStyle/>
        <a:p>
          <a:endParaRPr lang="en-US"/>
        </a:p>
      </dgm:t>
    </dgm:pt>
    <dgm:pt modelId="{9DBAE934-6985-49C9-A4C1-F46BB28EBCD5}" type="sibTrans" cxnId="{B047C9A6-ADF9-4905-9383-D5C57D595466}">
      <dgm:prSet/>
      <dgm:spPr/>
      <dgm:t>
        <a:bodyPr/>
        <a:lstStyle/>
        <a:p>
          <a:endParaRPr lang="en-US"/>
        </a:p>
      </dgm:t>
    </dgm:pt>
    <dgm:pt modelId="{CB7ACCAA-074B-4892-90A3-C1807D1C4250}" type="pres">
      <dgm:prSet presAssocID="{538F7BC3-AE46-43AC-BF5B-5AB4100544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7B72293-47BA-4959-B216-5DB0B3ECCE4C}" type="pres">
      <dgm:prSet presAssocID="{5276CC74-D957-4758-A734-8A51C1C330FD}" presName="parentLin" presStyleCnt="0"/>
      <dgm:spPr/>
    </dgm:pt>
    <dgm:pt modelId="{A4E0C7BA-13C0-403E-82EB-D75DED7ED4FC}" type="pres">
      <dgm:prSet presAssocID="{5276CC74-D957-4758-A734-8A51C1C330FD}" presName="parentLeftMargin" presStyleLbl="node1" presStyleIdx="0" presStyleCnt="5"/>
      <dgm:spPr/>
      <dgm:t>
        <a:bodyPr/>
        <a:lstStyle/>
        <a:p>
          <a:endParaRPr lang="it-IT"/>
        </a:p>
      </dgm:t>
    </dgm:pt>
    <dgm:pt modelId="{25B0FBB8-A75E-4EDF-B2B7-C1A1A511C0F7}" type="pres">
      <dgm:prSet presAssocID="{5276CC74-D957-4758-A734-8A51C1C330FD}" presName="parentText" presStyleLbl="node1" presStyleIdx="0" presStyleCnt="5" custScaleX="135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3C5A1F4-7DAC-461F-B993-D58E9C8D14F4}" type="pres">
      <dgm:prSet presAssocID="{5276CC74-D957-4758-A734-8A51C1C330FD}" presName="negativeSpace" presStyleCnt="0"/>
      <dgm:spPr/>
    </dgm:pt>
    <dgm:pt modelId="{B5D5C152-7279-400C-A5EB-100967C5CEDB}" type="pres">
      <dgm:prSet presAssocID="{5276CC74-D957-4758-A734-8A51C1C330FD}" presName="childText" presStyleLbl="conFgAcc1" presStyleIdx="0" presStyleCnt="5">
        <dgm:presLayoutVars>
          <dgm:bulletEnabled val="1"/>
        </dgm:presLayoutVars>
      </dgm:prSet>
      <dgm:spPr>
        <a:noFill/>
        <a:ln>
          <a:solidFill>
            <a:srgbClr val="3F546D"/>
          </a:solidFill>
        </a:ln>
      </dgm:spPr>
      <dgm:t>
        <a:bodyPr/>
        <a:lstStyle/>
        <a:p>
          <a:endParaRPr lang="en-US"/>
        </a:p>
      </dgm:t>
    </dgm:pt>
    <dgm:pt modelId="{C4BB0181-9F28-4183-9783-55B27BF51F82}" type="pres">
      <dgm:prSet presAssocID="{9DBAE934-6985-49C9-A4C1-F46BB28EBCD5}" presName="spaceBetweenRectangles" presStyleCnt="0"/>
      <dgm:spPr/>
    </dgm:pt>
    <dgm:pt modelId="{372A024C-5114-4A2E-A512-B44151809964}" type="pres">
      <dgm:prSet presAssocID="{61EC5323-7C68-43DC-9896-B066555E1892}" presName="parentLin" presStyleCnt="0"/>
      <dgm:spPr/>
    </dgm:pt>
    <dgm:pt modelId="{2C64209C-5D40-4365-A0F1-C8C68E0BBC33}" type="pres">
      <dgm:prSet presAssocID="{61EC5323-7C68-43DC-9896-B066555E1892}" presName="parentLeftMargin" presStyleLbl="node1" presStyleIdx="0" presStyleCnt="5"/>
      <dgm:spPr/>
      <dgm:t>
        <a:bodyPr/>
        <a:lstStyle/>
        <a:p>
          <a:endParaRPr lang="it-IT"/>
        </a:p>
      </dgm:t>
    </dgm:pt>
    <dgm:pt modelId="{6147FFE4-E765-4CA0-A9E2-2871BDCB5806}" type="pres">
      <dgm:prSet presAssocID="{61EC5323-7C68-43DC-9896-B066555E1892}" presName="parentText" presStyleLbl="node1" presStyleIdx="1" presStyleCnt="5" custScaleX="135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6BC4B30-208D-480E-83FA-0C11D9528056}" type="pres">
      <dgm:prSet presAssocID="{61EC5323-7C68-43DC-9896-B066555E1892}" presName="negativeSpace" presStyleCnt="0"/>
      <dgm:spPr/>
    </dgm:pt>
    <dgm:pt modelId="{F57AE392-EC4F-4323-A596-FA13DF799DFB}" type="pres">
      <dgm:prSet presAssocID="{61EC5323-7C68-43DC-9896-B066555E1892}" presName="childText" presStyleLbl="conFgAcc1" presStyleIdx="1" presStyleCnt="5">
        <dgm:presLayoutVars>
          <dgm:bulletEnabled val="1"/>
        </dgm:presLayoutVars>
      </dgm:prSet>
      <dgm:spPr>
        <a:noFill/>
        <a:ln>
          <a:solidFill>
            <a:srgbClr val="3F546D"/>
          </a:solidFill>
        </a:ln>
      </dgm:spPr>
      <dgm:t>
        <a:bodyPr/>
        <a:lstStyle/>
        <a:p>
          <a:endParaRPr lang="en-US"/>
        </a:p>
      </dgm:t>
    </dgm:pt>
    <dgm:pt modelId="{F805BD26-60E2-4CC5-A9E6-BF4BFADE7C6A}" type="pres">
      <dgm:prSet presAssocID="{0F319324-6D72-4A15-B71D-192DADD5CD6F}" presName="spaceBetweenRectangles" presStyleCnt="0"/>
      <dgm:spPr/>
    </dgm:pt>
    <dgm:pt modelId="{D79087C4-9040-4E5D-8ECB-187E5A6E02BD}" type="pres">
      <dgm:prSet presAssocID="{0E7BA64A-80DA-48A4-9EF5-5598B499918B}" presName="parentLin" presStyleCnt="0"/>
      <dgm:spPr/>
    </dgm:pt>
    <dgm:pt modelId="{680BF318-B49C-4F2E-9F18-8C5FCC92755D}" type="pres">
      <dgm:prSet presAssocID="{0E7BA64A-80DA-48A4-9EF5-5598B499918B}" presName="parentLeftMargin" presStyleLbl="node1" presStyleIdx="1" presStyleCnt="5"/>
      <dgm:spPr/>
      <dgm:t>
        <a:bodyPr/>
        <a:lstStyle/>
        <a:p>
          <a:endParaRPr lang="it-IT"/>
        </a:p>
      </dgm:t>
    </dgm:pt>
    <dgm:pt modelId="{B6DC01DD-4D03-4237-A490-B8196F337AAB}" type="pres">
      <dgm:prSet presAssocID="{0E7BA64A-80DA-48A4-9EF5-5598B499918B}" presName="parentText" presStyleLbl="node1" presStyleIdx="2" presStyleCnt="5" custScaleX="135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9C64410-4021-49DC-898B-B2D2F6088F5E}" type="pres">
      <dgm:prSet presAssocID="{0E7BA64A-80DA-48A4-9EF5-5598B499918B}" presName="negativeSpace" presStyleCnt="0"/>
      <dgm:spPr/>
    </dgm:pt>
    <dgm:pt modelId="{96F18D95-0D87-4804-9284-231AD74E8FD1}" type="pres">
      <dgm:prSet presAssocID="{0E7BA64A-80DA-48A4-9EF5-5598B499918B}" presName="childText" presStyleLbl="conFgAcc1" presStyleIdx="2" presStyleCnt="5">
        <dgm:presLayoutVars>
          <dgm:bulletEnabled val="1"/>
        </dgm:presLayoutVars>
      </dgm:prSet>
      <dgm:spPr>
        <a:noFill/>
        <a:ln>
          <a:solidFill>
            <a:srgbClr val="3F546D"/>
          </a:solidFill>
        </a:ln>
      </dgm:spPr>
      <dgm:t>
        <a:bodyPr/>
        <a:lstStyle/>
        <a:p>
          <a:endParaRPr lang="en-US"/>
        </a:p>
      </dgm:t>
    </dgm:pt>
    <dgm:pt modelId="{F2B9F9A9-0AC1-410B-9151-1779A09A981D}" type="pres">
      <dgm:prSet presAssocID="{47824EF7-7B5A-4704-AA38-DBCDC75A95EC}" presName="spaceBetweenRectangles" presStyleCnt="0"/>
      <dgm:spPr/>
    </dgm:pt>
    <dgm:pt modelId="{2DE39980-A445-4DDD-A919-2A3F8600241E}" type="pres">
      <dgm:prSet presAssocID="{5BD4F549-64BB-465D-82E1-50E9729C693B}" presName="parentLin" presStyleCnt="0"/>
      <dgm:spPr/>
    </dgm:pt>
    <dgm:pt modelId="{385379DC-AC88-4FB6-8EF8-75854C425127}" type="pres">
      <dgm:prSet presAssocID="{5BD4F549-64BB-465D-82E1-50E9729C693B}" presName="parentLeftMargin" presStyleLbl="node1" presStyleIdx="2" presStyleCnt="5"/>
      <dgm:spPr/>
      <dgm:t>
        <a:bodyPr/>
        <a:lstStyle/>
        <a:p>
          <a:endParaRPr lang="it-IT"/>
        </a:p>
      </dgm:t>
    </dgm:pt>
    <dgm:pt modelId="{81B7A1A3-20F0-48A9-B018-984084979619}" type="pres">
      <dgm:prSet presAssocID="{5BD4F549-64BB-465D-82E1-50E9729C693B}" presName="parentText" presStyleLbl="node1" presStyleIdx="3" presStyleCnt="5" custScaleX="135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0AE47AF-0AE7-49F7-8C34-94F3E08A248A}" type="pres">
      <dgm:prSet presAssocID="{5BD4F549-64BB-465D-82E1-50E9729C693B}" presName="negativeSpace" presStyleCnt="0"/>
      <dgm:spPr/>
    </dgm:pt>
    <dgm:pt modelId="{335F33CB-FB90-4A74-9E8E-2EFF6432CDA3}" type="pres">
      <dgm:prSet presAssocID="{5BD4F549-64BB-465D-82E1-50E9729C693B}" presName="childText" presStyleLbl="conFgAcc1" presStyleIdx="3" presStyleCnt="5">
        <dgm:presLayoutVars>
          <dgm:bulletEnabled val="1"/>
        </dgm:presLayoutVars>
      </dgm:prSet>
      <dgm:spPr>
        <a:noFill/>
        <a:ln>
          <a:solidFill>
            <a:srgbClr val="3F546D"/>
          </a:solidFill>
        </a:ln>
      </dgm:spPr>
      <dgm:t>
        <a:bodyPr/>
        <a:lstStyle/>
        <a:p>
          <a:endParaRPr lang="en-US"/>
        </a:p>
      </dgm:t>
    </dgm:pt>
    <dgm:pt modelId="{5B37C7E3-F3A7-4EAF-AC39-760894C5CAD2}" type="pres">
      <dgm:prSet presAssocID="{104E4FE1-FA15-4D16-B96A-36931AD96EFE}" presName="spaceBetweenRectangles" presStyleCnt="0"/>
      <dgm:spPr/>
    </dgm:pt>
    <dgm:pt modelId="{07468848-C45A-4049-82DA-A7C2A7E98A22}" type="pres">
      <dgm:prSet presAssocID="{F577BBED-EA4D-4BEA-94EE-80131DEB748D}" presName="parentLin" presStyleCnt="0"/>
      <dgm:spPr/>
    </dgm:pt>
    <dgm:pt modelId="{CDD6F5C5-F664-4940-A896-167AABB82F82}" type="pres">
      <dgm:prSet presAssocID="{F577BBED-EA4D-4BEA-94EE-80131DEB748D}" presName="parentLeftMargin" presStyleLbl="node1" presStyleIdx="3" presStyleCnt="5"/>
      <dgm:spPr/>
      <dgm:t>
        <a:bodyPr/>
        <a:lstStyle/>
        <a:p>
          <a:endParaRPr lang="it-IT"/>
        </a:p>
      </dgm:t>
    </dgm:pt>
    <dgm:pt modelId="{9BF5D155-0FA0-4890-A18F-95002F2A508C}" type="pres">
      <dgm:prSet presAssocID="{F577BBED-EA4D-4BEA-94EE-80131DEB748D}" presName="parentText" presStyleLbl="node1" presStyleIdx="4" presStyleCnt="5" custScaleX="135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DE5B01E-BC06-43F5-8955-456126759CAF}" type="pres">
      <dgm:prSet presAssocID="{F577BBED-EA4D-4BEA-94EE-80131DEB748D}" presName="negativeSpace" presStyleCnt="0"/>
      <dgm:spPr/>
    </dgm:pt>
    <dgm:pt modelId="{31CFD8C0-43AF-436F-A00F-CBB9961A0D6C}" type="pres">
      <dgm:prSet presAssocID="{F577BBED-EA4D-4BEA-94EE-80131DEB748D}" presName="childText" presStyleLbl="conFgAcc1" presStyleIdx="4" presStyleCnt="5">
        <dgm:presLayoutVars>
          <dgm:bulletEnabled val="1"/>
        </dgm:presLayoutVars>
      </dgm:prSet>
      <dgm:spPr>
        <a:noFill/>
        <a:ln>
          <a:solidFill>
            <a:srgbClr val="3F546D"/>
          </a:solidFill>
        </a:ln>
      </dgm:spPr>
      <dgm:t>
        <a:bodyPr/>
        <a:lstStyle/>
        <a:p>
          <a:endParaRPr lang="en-US"/>
        </a:p>
      </dgm:t>
    </dgm:pt>
  </dgm:ptLst>
  <dgm:cxnLst>
    <dgm:cxn modelId="{06B1E869-D086-40E9-8313-ADAD55C753EA}" type="presOf" srcId="{5BD4F549-64BB-465D-82E1-50E9729C693B}" destId="{385379DC-AC88-4FB6-8EF8-75854C425127}" srcOrd="0" destOrd="0" presId="urn:microsoft.com/office/officeart/2005/8/layout/list1"/>
    <dgm:cxn modelId="{0F1B5C9A-FFD5-4394-AC01-32A6FFF7ABF1}" type="presOf" srcId="{0E7BA64A-80DA-48A4-9EF5-5598B499918B}" destId="{B6DC01DD-4D03-4237-A490-B8196F337AAB}" srcOrd="1" destOrd="0" presId="urn:microsoft.com/office/officeart/2005/8/layout/list1"/>
    <dgm:cxn modelId="{5EC09647-AADB-4D8C-BC52-A3015D906A07}" type="presOf" srcId="{5276CC74-D957-4758-A734-8A51C1C330FD}" destId="{25B0FBB8-A75E-4EDF-B2B7-C1A1A511C0F7}" srcOrd="1" destOrd="0" presId="urn:microsoft.com/office/officeart/2005/8/layout/list1"/>
    <dgm:cxn modelId="{2B5A36E2-4945-4D97-B1B4-7610BC804D8C}" type="presOf" srcId="{61EC5323-7C68-43DC-9896-B066555E1892}" destId="{6147FFE4-E765-4CA0-A9E2-2871BDCB5806}" srcOrd="1" destOrd="0" presId="urn:microsoft.com/office/officeart/2005/8/layout/list1"/>
    <dgm:cxn modelId="{12581917-39E0-4B7C-9A6A-CFCCB3D2C459}" type="presOf" srcId="{5BD4F549-64BB-465D-82E1-50E9729C693B}" destId="{81B7A1A3-20F0-48A9-B018-984084979619}" srcOrd="1" destOrd="0" presId="urn:microsoft.com/office/officeart/2005/8/layout/list1"/>
    <dgm:cxn modelId="{9893AAA0-376D-478A-9D97-B8789A715413}" srcId="{538F7BC3-AE46-43AC-BF5B-5AB41005442F}" destId="{0E7BA64A-80DA-48A4-9EF5-5598B499918B}" srcOrd="2" destOrd="0" parTransId="{FE36460C-CB2A-4DB6-9C65-DE97C220563C}" sibTransId="{47824EF7-7B5A-4704-AA38-DBCDC75A95EC}"/>
    <dgm:cxn modelId="{A008F7CE-0358-4B4E-9113-F5BDD23B9949}" type="presOf" srcId="{5276CC74-D957-4758-A734-8A51C1C330FD}" destId="{A4E0C7BA-13C0-403E-82EB-D75DED7ED4FC}" srcOrd="0" destOrd="0" presId="urn:microsoft.com/office/officeart/2005/8/layout/list1"/>
    <dgm:cxn modelId="{CB427C4A-31F2-4017-8FD1-8B96E51ECCF5}" srcId="{538F7BC3-AE46-43AC-BF5B-5AB41005442F}" destId="{5BD4F549-64BB-465D-82E1-50E9729C693B}" srcOrd="3" destOrd="0" parTransId="{BE6DBCFE-731B-485A-A524-37B0FCEFA683}" sibTransId="{104E4FE1-FA15-4D16-B96A-36931AD96EFE}"/>
    <dgm:cxn modelId="{EC93C448-FAB7-41C7-8F26-001E7210E7C0}" srcId="{538F7BC3-AE46-43AC-BF5B-5AB41005442F}" destId="{61EC5323-7C68-43DC-9896-B066555E1892}" srcOrd="1" destOrd="0" parTransId="{F48B5306-E7F9-4905-B2A5-A5C037A70F65}" sibTransId="{0F319324-6D72-4A15-B71D-192DADD5CD6F}"/>
    <dgm:cxn modelId="{B047C9A6-ADF9-4905-9383-D5C57D595466}" srcId="{538F7BC3-AE46-43AC-BF5B-5AB41005442F}" destId="{5276CC74-D957-4758-A734-8A51C1C330FD}" srcOrd="0" destOrd="0" parTransId="{17167183-465B-48CD-8231-C5CE6A783C3D}" sibTransId="{9DBAE934-6985-49C9-A4C1-F46BB28EBCD5}"/>
    <dgm:cxn modelId="{B1191F15-800F-4D71-AB68-3AC07924BCC4}" type="presOf" srcId="{61EC5323-7C68-43DC-9896-B066555E1892}" destId="{2C64209C-5D40-4365-A0F1-C8C68E0BBC33}" srcOrd="0" destOrd="0" presId="urn:microsoft.com/office/officeart/2005/8/layout/list1"/>
    <dgm:cxn modelId="{6830321E-D1A9-4ADB-952F-33DB882DD8ED}" type="presOf" srcId="{0E7BA64A-80DA-48A4-9EF5-5598B499918B}" destId="{680BF318-B49C-4F2E-9F18-8C5FCC92755D}" srcOrd="0" destOrd="0" presId="urn:microsoft.com/office/officeart/2005/8/layout/list1"/>
    <dgm:cxn modelId="{C8D63A4D-6AD4-4D03-94FD-2BE06BC47B17}" srcId="{538F7BC3-AE46-43AC-BF5B-5AB41005442F}" destId="{F577BBED-EA4D-4BEA-94EE-80131DEB748D}" srcOrd="4" destOrd="0" parTransId="{87B804D4-5EE3-49DC-8D5C-01CC51F01E33}" sibTransId="{529032FA-86AF-436B-9C9C-2CFA98D58804}"/>
    <dgm:cxn modelId="{208002D6-C742-4269-9514-D2B0BE91C56F}" type="presOf" srcId="{F577BBED-EA4D-4BEA-94EE-80131DEB748D}" destId="{9BF5D155-0FA0-4890-A18F-95002F2A508C}" srcOrd="1" destOrd="0" presId="urn:microsoft.com/office/officeart/2005/8/layout/list1"/>
    <dgm:cxn modelId="{F658D798-0508-403D-89EB-940626D3A41A}" type="presOf" srcId="{538F7BC3-AE46-43AC-BF5B-5AB41005442F}" destId="{CB7ACCAA-074B-4892-90A3-C1807D1C4250}" srcOrd="0" destOrd="0" presId="urn:microsoft.com/office/officeart/2005/8/layout/list1"/>
    <dgm:cxn modelId="{C2A46DD1-B194-4D27-BFD1-292D84ADA765}" type="presOf" srcId="{F577BBED-EA4D-4BEA-94EE-80131DEB748D}" destId="{CDD6F5C5-F664-4940-A896-167AABB82F82}" srcOrd="0" destOrd="0" presId="urn:microsoft.com/office/officeart/2005/8/layout/list1"/>
    <dgm:cxn modelId="{DB62055A-5202-4B99-82C0-DD5BBD60A3C8}" type="presParOf" srcId="{CB7ACCAA-074B-4892-90A3-C1807D1C4250}" destId="{A7B72293-47BA-4959-B216-5DB0B3ECCE4C}" srcOrd="0" destOrd="0" presId="urn:microsoft.com/office/officeart/2005/8/layout/list1"/>
    <dgm:cxn modelId="{418400A8-6538-4080-A853-80A4C49012DF}" type="presParOf" srcId="{A7B72293-47BA-4959-B216-5DB0B3ECCE4C}" destId="{A4E0C7BA-13C0-403E-82EB-D75DED7ED4FC}" srcOrd="0" destOrd="0" presId="urn:microsoft.com/office/officeart/2005/8/layout/list1"/>
    <dgm:cxn modelId="{7F025DEC-7042-4299-8644-4B7D91EF7C36}" type="presParOf" srcId="{A7B72293-47BA-4959-B216-5DB0B3ECCE4C}" destId="{25B0FBB8-A75E-4EDF-B2B7-C1A1A511C0F7}" srcOrd="1" destOrd="0" presId="urn:microsoft.com/office/officeart/2005/8/layout/list1"/>
    <dgm:cxn modelId="{35EDBC85-FD08-486D-9AF9-842762FB305C}" type="presParOf" srcId="{CB7ACCAA-074B-4892-90A3-C1807D1C4250}" destId="{63C5A1F4-7DAC-461F-B993-D58E9C8D14F4}" srcOrd="1" destOrd="0" presId="urn:microsoft.com/office/officeart/2005/8/layout/list1"/>
    <dgm:cxn modelId="{DFA65648-132F-44D3-B073-BCF321249B76}" type="presParOf" srcId="{CB7ACCAA-074B-4892-90A3-C1807D1C4250}" destId="{B5D5C152-7279-400C-A5EB-100967C5CEDB}" srcOrd="2" destOrd="0" presId="urn:microsoft.com/office/officeart/2005/8/layout/list1"/>
    <dgm:cxn modelId="{0BA9BA87-BAE7-4899-BAA3-9745FE3BCE03}" type="presParOf" srcId="{CB7ACCAA-074B-4892-90A3-C1807D1C4250}" destId="{C4BB0181-9F28-4183-9783-55B27BF51F82}" srcOrd="3" destOrd="0" presId="urn:microsoft.com/office/officeart/2005/8/layout/list1"/>
    <dgm:cxn modelId="{942240B0-53DD-4771-8AAF-3901B7EA2307}" type="presParOf" srcId="{CB7ACCAA-074B-4892-90A3-C1807D1C4250}" destId="{372A024C-5114-4A2E-A512-B44151809964}" srcOrd="4" destOrd="0" presId="urn:microsoft.com/office/officeart/2005/8/layout/list1"/>
    <dgm:cxn modelId="{A582CB71-A866-493E-B03E-1421F0F9422D}" type="presParOf" srcId="{372A024C-5114-4A2E-A512-B44151809964}" destId="{2C64209C-5D40-4365-A0F1-C8C68E0BBC33}" srcOrd="0" destOrd="0" presId="urn:microsoft.com/office/officeart/2005/8/layout/list1"/>
    <dgm:cxn modelId="{60A46F13-8CD9-44DB-91B2-7A1005396899}" type="presParOf" srcId="{372A024C-5114-4A2E-A512-B44151809964}" destId="{6147FFE4-E765-4CA0-A9E2-2871BDCB5806}" srcOrd="1" destOrd="0" presId="urn:microsoft.com/office/officeart/2005/8/layout/list1"/>
    <dgm:cxn modelId="{E8561425-6B50-4106-A2FA-5B9D2C193507}" type="presParOf" srcId="{CB7ACCAA-074B-4892-90A3-C1807D1C4250}" destId="{A6BC4B30-208D-480E-83FA-0C11D9528056}" srcOrd="5" destOrd="0" presId="urn:microsoft.com/office/officeart/2005/8/layout/list1"/>
    <dgm:cxn modelId="{2AA0CC31-1EDE-4343-B119-56F9BF8D32E3}" type="presParOf" srcId="{CB7ACCAA-074B-4892-90A3-C1807D1C4250}" destId="{F57AE392-EC4F-4323-A596-FA13DF799DFB}" srcOrd="6" destOrd="0" presId="urn:microsoft.com/office/officeart/2005/8/layout/list1"/>
    <dgm:cxn modelId="{9ABB9A96-FBED-47BA-A08E-4AC0742A6F7F}" type="presParOf" srcId="{CB7ACCAA-074B-4892-90A3-C1807D1C4250}" destId="{F805BD26-60E2-4CC5-A9E6-BF4BFADE7C6A}" srcOrd="7" destOrd="0" presId="urn:microsoft.com/office/officeart/2005/8/layout/list1"/>
    <dgm:cxn modelId="{07AD4338-98E3-46E8-8E68-0327579CF8BF}" type="presParOf" srcId="{CB7ACCAA-074B-4892-90A3-C1807D1C4250}" destId="{D79087C4-9040-4E5D-8ECB-187E5A6E02BD}" srcOrd="8" destOrd="0" presId="urn:microsoft.com/office/officeart/2005/8/layout/list1"/>
    <dgm:cxn modelId="{297DECFB-1A1A-4FC5-B912-B8B39010056B}" type="presParOf" srcId="{D79087C4-9040-4E5D-8ECB-187E5A6E02BD}" destId="{680BF318-B49C-4F2E-9F18-8C5FCC92755D}" srcOrd="0" destOrd="0" presId="urn:microsoft.com/office/officeart/2005/8/layout/list1"/>
    <dgm:cxn modelId="{4AFD5C30-6A18-4864-8B3B-D0B6071F3203}" type="presParOf" srcId="{D79087C4-9040-4E5D-8ECB-187E5A6E02BD}" destId="{B6DC01DD-4D03-4237-A490-B8196F337AAB}" srcOrd="1" destOrd="0" presId="urn:microsoft.com/office/officeart/2005/8/layout/list1"/>
    <dgm:cxn modelId="{811E2FFB-1A1C-4D7E-8F0D-3003304ECF48}" type="presParOf" srcId="{CB7ACCAA-074B-4892-90A3-C1807D1C4250}" destId="{C9C64410-4021-49DC-898B-B2D2F6088F5E}" srcOrd="9" destOrd="0" presId="urn:microsoft.com/office/officeart/2005/8/layout/list1"/>
    <dgm:cxn modelId="{6C9DA206-3576-4258-BF8D-B5010A1EB04F}" type="presParOf" srcId="{CB7ACCAA-074B-4892-90A3-C1807D1C4250}" destId="{96F18D95-0D87-4804-9284-231AD74E8FD1}" srcOrd="10" destOrd="0" presId="urn:microsoft.com/office/officeart/2005/8/layout/list1"/>
    <dgm:cxn modelId="{381B436B-EE67-4BBE-BC0F-8EEB49A86FB3}" type="presParOf" srcId="{CB7ACCAA-074B-4892-90A3-C1807D1C4250}" destId="{F2B9F9A9-0AC1-410B-9151-1779A09A981D}" srcOrd="11" destOrd="0" presId="urn:microsoft.com/office/officeart/2005/8/layout/list1"/>
    <dgm:cxn modelId="{EADFEF1E-41B9-499B-B8DE-975A8A952A74}" type="presParOf" srcId="{CB7ACCAA-074B-4892-90A3-C1807D1C4250}" destId="{2DE39980-A445-4DDD-A919-2A3F8600241E}" srcOrd="12" destOrd="0" presId="urn:microsoft.com/office/officeart/2005/8/layout/list1"/>
    <dgm:cxn modelId="{1CC551C6-AD12-4772-9A2F-47EA162B4808}" type="presParOf" srcId="{2DE39980-A445-4DDD-A919-2A3F8600241E}" destId="{385379DC-AC88-4FB6-8EF8-75854C425127}" srcOrd="0" destOrd="0" presId="urn:microsoft.com/office/officeart/2005/8/layout/list1"/>
    <dgm:cxn modelId="{65EF095F-0E36-418F-8881-FFC43292AC4C}" type="presParOf" srcId="{2DE39980-A445-4DDD-A919-2A3F8600241E}" destId="{81B7A1A3-20F0-48A9-B018-984084979619}" srcOrd="1" destOrd="0" presId="urn:microsoft.com/office/officeart/2005/8/layout/list1"/>
    <dgm:cxn modelId="{ADF8A2CF-CC50-47E2-B8B3-94B3CD87A32E}" type="presParOf" srcId="{CB7ACCAA-074B-4892-90A3-C1807D1C4250}" destId="{20AE47AF-0AE7-49F7-8C34-94F3E08A248A}" srcOrd="13" destOrd="0" presId="urn:microsoft.com/office/officeart/2005/8/layout/list1"/>
    <dgm:cxn modelId="{2EB040E0-A620-4BC0-B222-3BB8DC52A892}" type="presParOf" srcId="{CB7ACCAA-074B-4892-90A3-C1807D1C4250}" destId="{335F33CB-FB90-4A74-9E8E-2EFF6432CDA3}" srcOrd="14" destOrd="0" presId="urn:microsoft.com/office/officeart/2005/8/layout/list1"/>
    <dgm:cxn modelId="{FBD7059C-DB3B-440A-A4D1-12EA8F1A353F}" type="presParOf" srcId="{CB7ACCAA-074B-4892-90A3-C1807D1C4250}" destId="{5B37C7E3-F3A7-4EAF-AC39-760894C5CAD2}" srcOrd="15" destOrd="0" presId="urn:microsoft.com/office/officeart/2005/8/layout/list1"/>
    <dgm:cxn modelId="{9E9C744E-279C-48A9-A29F-40617D28A16F}" type="presParOf" srcId="{CB7ACCAA-074B-4892-90A3-C1807D1C4250}" destId="{07468848-C45A-4049-82DA-A7C2A7E98A22}" srcOrd="16" destOrd="0" presId="urn:microsoft.com/office/officeart/2005/8/layout/list1"/>
    <dgm:cxn modelId="{CB9EE097-CDDA-4D4A-B57F-EDADBBF3C3F8}" type="presParOf" srcId="{07468848-C45A-4049-82DA-A7C2A7E98A22}" destId="{CDD6F5C5-F664-4940-A896-167AABB82F82}" srcOrd="0" destOrd="0" presId="urn:microsoft.com/office/officeart/2005/8/layout/list1"/>
    <dgm:cxn modelId="{D065DE01-42EA-4C6D-BC66-7E2C56D58317}" type="presParOf" srcId="{07468848-C45A-4049-82DA-A7C2A7E98A22}" destId="{9BF5D155-0FA0-4890-A18F-95002F2A508C}" srcOrd="1" destOrd="0" presId="urn:microsoft.com/office/officeart/2005/8/layout/list1"/>
    <dgm:cxn modelId="{6A5CECA0-AEBC-4CBC-B9D9-3E05FE5EEED6}" type="presParOf" srcId="{CB7ACCAA-074B-4892-90A3-C1807D1C4250}" destId="{7DE5B01E-BC06-43F5-8955-456126759CAF}" srcOrd="17" destOrd="0" presId="urn:microsoft.com/office/officeart/2005/8/layout/list1"/>
    <dgm:cxn modelId="{85C7DBB0-D21F-4D02-9900-143B7B662DD8}" type="presParOf" srcId="{CB7ACCAA-074B-4892-90A3-C1807D1C4250}" destId="{31CFD8C0-43AF-436F-A00F-CBB9961A0D6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83104BB-E889-46A2-96C8-3301DFEF8544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82F8A5-4262-4AFC-8FD3-452F0D073FFB}">
      <dgm:prSet phldrT="[Text]"/>
      <dgm:spPr>
        <a:solidFill>
          <a:srgbClr val="E3242B"/>
        </a:solidFill>
      </dgm:spPr>
      <dgm:t>
        <a:bodyPr/>
        <a:lstStyle/>
        <a:p>
          <a:r>
            <a:rPr lang="it-IT" dirty="0">
              <a:solidFill>
                <a:schemeClr val="tx1"/>
              </a:solidFill>
              <a:latin typeface="Corbel" panose="020B0503020204020204" pitchFamily="34" charset="0"/>
            </a:rPr>
            <a:t>Novembre</a:t>
          </a:r>
          <a:endParaRPr lang="en-US" dirty="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F4216EC3-EF95-4D08-AB7E-997FED714089}" type="parTrans" cxnId="{41AC1F7B-A896-48D5-B05B-62B95DDB9CDC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49D22D45-C300-4493-A027-2947DC922593}" type="sibTrans" cxnId="{41AC1F7B-A896-48D5-B05B-62B95DDB9CDC}">
      <dgm:prSet/>
      <dgm:spPr>
        <a:solidFill>
          <a:srgbClr val="3F546D"/>
        </a:solidFill>
      </dgm:spPr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1592C656-D0DE-430D-85BA-FA194F9C1811}">
      <dgm:prSet phldrT="[Text]" custT="1"/>
      <dgm:spPr>
        <a:ln>
          <a:solidFill>
            <a:srgbClr val="E3242B"/>
          </a:solidFill>
        </a:ln>
      </dgm:spPr>
      <dgm:t>
        <a:bodyPr/>
        <a:lstStyle/>
        <a:p>
          <a:r>
            <a:rPr lang="it-IT" sz="1300" dirty="0">
              <a:latin typeface="Corbel" panose="020B0503020204020204" pitchFamily="34" charset="0"/>
            </a:rPr>
            <a:t>Incontro con </a:t>
          </a:r>
          <a:br>
            <a:rPr lang="it-IT" sz="1300" dirty="0">
              <a:latin typeface="Corbel" panose="020B0503020204020204" pitchFamily="34" charset="0"/>
            </a:rPr>
          </a:br>
          <a:r>
            <a:rPr lang="it-IT" sz="1300" dirty="0">
              <a:latin typeface="Corbel" panose="020B0503020204020204" pitchFamily="34" charset="0"/>
            </a:rPr>
            <a:t>Dirigenti</a:t>
          </a:r>
          <a:endParaRPr lang="en-US" sz="1300" dirty="0">
            <a:latin typeface="Corbel" panose="020B0503020204020204" pitchFamily="34" charset="0"/>
          </a:endParaRPr>
        </a:p>
      </dgm:t>
    </dgm:pt>
    <dgm:pt modelId="{B370065E-1C28-4719-8BEB-839E6F9A1EC0}" type="parTrans" cxnId="{215E50D5-954E-4B2F-900C-EA6D66F713D8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F768C8DA-15E0-4B34-925E-3F4F489FD6FA}" type="sibTrans" cxnId="{215E50D5-954E-4B2F-900C-EA6D66F713D8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E3E50272-A6E3-4E9E-A504-A0670657673A}">
      <dgm:prSet phldrT="[Text]"/>
      <dgm:spPr>
        <a:solidFill>
          <a:srgbClr val="F99737"/>
        </a:solidFill>
        <a:ln>
          <a:solidFill>
            <a:schemeClr val="accent1"/>
          </a:solidFill>
        </a:ln>
      </dgm:spPr>
      <dgm:t>
        <a:bodyPr/>
        <a:lstStyle/>
        <a:p>
          <a:r>
            <a:rPr lang="it-IT" dirty="0">
              <a:solidFill>
                <a:schemeClr val="tx1"/>
              </a:solidFill>
              <a:latin typeface="Corbel" panose="020B0503020204020204" pitchFamily="34" charset="0"/>
            </a:rPr>
            <a:t>Dicembre</a:t>
          </a:r>
          <a:endParaRPr lang="en-US" dirty="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049EFC67-8BBA-4D91-9950-D1543C239DC2}" type="parTrans" cxnId="{85AE8512-0E4C-4CA2-B266-CC9529317651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86D67D1B-9707-4289-9961-CD4F877B0A0A}" type="sibTrans" cxnId="{85AE8512-0E4C-4CA2-B266-CC9529317651}">
      <dgm:prSet/>
      <dgm:spPr>
        <a:solidFill>
          <a:srgbClr val="3F546D"/>
        </a:solidFill>
      </dgm:spPr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05D1C55F-4EE7-44A9-B84E-6505AC4630B5}">
      <dgm:prSet phldrT="[Text]" custT="1"/>
      <dgm:spPr>
        <a:ln>
          <a:solidFill>
            <a:srgbClr val="3F546D"/>
          </a:solidFill>
        </a:ln>
      </dgm:spPr>
      <dgm:t>
        <a:bodyPr/>
        <a:lstStyle/>
        <a:p>
          <a:r>
            <a:rPr lang="it-IT" sz="1300" dirty="0">
              <a:latin typeface="Corbel" panose="020B0503020204020204" pitchFamily="34" charset="0"/>
            </a:rPr>
            <a:t>Formazione docenti</a:t>
          </a:r>
          <a:endParaRPr lang="en-US" sz="1300" dirty="0">
            <a:latin typeface="Corbel" panose="020B0503020204020204" pitchFamily="34" charset="0"/>
          </a:endParaRPr>
        </a:p>
      </dgm:t>
    </dgm:pt>
    <dgm:pt modelId="{601CE00D-E439-4EC3-AC89-BC34700CB25A}" type="parTrans" cxnId="{75A449F4-5DEC-4022-9CA2-0F96113A93CB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023FE75E-B26D-42F4-A56A-EF2E3A44F0C9}" type="sibTrans" cxnId="{75A449F4-5DEC-4022-9CA2-0F96113A93CB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BE533BE3-C26B-425B-997C-7C9399FB69AC}">
      <dgm:prSet phldrT="[Text]" custT="1"/>
      <dgm:spPr>
        <a:solidFill>
          <a:srgbClr val="E3242B"/>
        </a:solidFill>
      </dgm:spPr>
      <dgm:t>
        <a:bodyPr/>
        <a:lstStyle/>
        <a:p>
          <a:r>
            <a:rPr lang="it-IT" sz="1500" dirty="0">
              <a:solidFill>
                <a:schemeClr val="tx1"/>
              </a:solidFill>
              <a:latin typeface="Corbel" panose="020B0503020204020204" pitchFamily="34" charset="0"/>
            </a:rPr>
            <a:t>18 Gennaio – 16 Maggio</a:t>
          </a:r>
          <a:endParaRPr lang="en-US" sz="1500" dirty="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81CE2FB6-2111-4CD4-808E-43252D62DF85}" type="parTrans" cxnId="{D1D0C650-A65C-42BE-A2A9-D3ACDBEA63FA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CB82AA78-EBD8-40DC-A675-01F311AAFBF2}" type="sibTrans" cxnId="{D1D0C650-A65C-42BE-A2A9-D3ACDBEA63FA}">
      <dgm:prSet/>
      <dgm:spPr>
        <a:solidFill>
          <a:srgbClr val="3F546D"/>
        </a:solidFill>
      </dgm:spPr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9CB27004-1725-4853-92CB-5381053F17CF}">
      <dgm:prSet custT="1"/>
      <dgm:spPr>
        <a:ln>
          <a:solidFill>
            <a:srgbClr val="3F546D"/>
          </a:solidFill>
        </a:ln>
      </dgm:spPr>
      <dgm:t>
        <a:bodyPr/>
        <a:lstStyle/>
        <a:p>
          <a:r>
            <a:rPr lang="it-IT" sz="1300" dirty="0">
              <a:latin typeface="Corbel" panose="020B0503020204020204" pitchFamily="34" charset="0"/>
            </a:rPr>
            <a:t>Termine del progetto</a:t>
          </a:r>
          <a:endParaRPr lang="en-US" sz="1300" dirty="0">
            <a:latin typeface="Corbel" panose="020B0503020204020204" pitchFamily="34" charset="0"/>
          </a:endParaRPr>
        </a:p>
      </dgm:t>
    </dgm:pt>
    <dgm:pt modelId="{973E9AA1-EBD5-4ABC-81BC-A1D9DD9C4139}" type="parTrans" cxnId="{07983B06-D063-474C-BA79-C7E2101C5689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12A96897-E895-4247-8E9F-CEE7729EAABC}" type="sibTrans" cxnId="{07983B06-D063-474C-BA79-C7E2101C5689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0BA3D640-0CE7-475F-BE0D-6D7F8C5413D6}">
      <dgm:prSet phldrT="[Text]" custT="1"/>
      <dgm:spPr>
        <a:ln>
          <a:solidFill>
            <a:srgbClr val="3F546D"/>
          </a:solidFill>
        </a:ln>
      </dgm:spPr>
      <dgm:t>
        <a:bodyPr/>
        <a:lstStyle/>
        <a:p>
          <a:r>
            <a:rPr lang="it-IT" sz="1300" dirty="0">
              <a:latin typeface="Corbel" panose="020B0503020204020204" pitchFamily="34" charset="0"/>
            </a:rPr>
            <a:t>Formazione tutor</a:t>
          </a:r>
          <a:endParaRPr lang="en-US" sz="1300" dirty="0">
            <a:latin typeface="Corbel" panose="020B0503020204020204" pitchFamily="34" charset="0"/>
          </a:endParaRPr>
        </a:p>
      </dgm:t>
    </dgm:pt>
    <dgm:pt modelId="{A65F584E-C840-43F4-BEC3-F76242727F74}" type="parTrans" cxnId="{9DE24118-B2E4-4770-BE06-02707C0D3D00}">
      <dgm:prSet/>
      <dgm:spPr/>
      <dgm:t>
        <a:bodyPr/>
        <a:lstStyle/>
        <a:p>
          <a:endParaRPr lang="en-US"/>
        </a:p>
      </dgm:t>
    </dgm:pt>
    <dgm:pt modelId="{1C1F9D1D-FB2E-4E18-BE61-93D82596B569}" type="sibTrans" cxnId="{9DE24118-B2E4-4770-BE06-02707C0D3D00}">
      <dgm:prSet/>
      <dgm:spPr/>
      <dgm:t>
        <a:bodyPr/>
        <a:lstStyle/>
        <a:p>
          <a:endParaRPr lang="en-US"/>
        </a:p>
      </dgm:t>
    </dgm:pt>
    <dgm:pt modelId="{F6E74994-5521-4B26-B0C9-D8BD1B75F790}">
      <dgm:prSet phldrT="[Text]" custT="1"/>
      <dgm:spPr>
        <a:ln>
          <a:solidFill>
            <a:srgbClr val="3F546D"/>
          </a:solidFill>
        </a:ln>
      </dgm:spPr>
      <dgm:t>
        <a:bodyPr/>
        <a:lstStyle/>
        <a:p>
          <a:r>
            <a:rPr lang="it-IT" sz="1300" dirty="0">
              <a:latin typeface="Corbel" panose="020B0503020204020204" pitchFamily="34" charset="0"/>
            </a:rPr>
            <a:t>Iscrizione studenti</a:t>
          </a:r>
          <a:endParaRPr lang="en-US" sz="1300" dirty="0">
            <a:latin typeface="Corbel" panose="020B0503020204020204" pitchFamily="34" charset="0"/>
          </a:endParaRPr>
        </a:p>
      </dgm:t>
    </dgm:pt>
    <dgm:pt modelId="{7C5CDA86-8C15-4D73-B1B5-306170D51441}" type="parTrans" cxnId="{01519809-04FE-4398-8E6D-A434A924E4E3}">
      <dgm:prSet/>
      <dgm:spPr/>
      <dgm:t>
        <a:bodyPr/>
        <a:lstStyle/>
        <a:p>
          <a:endParaRPr lang="en-US"/>
        </a:p>
      </dgm:t>
    </dgm:pt>
    <dgm:pt modelId="{BF612DEF-0AC1-414D-9164-C729341B453E}" type="sibTrans" cxnId="{01519809-04FE-4398-8E6D-A434A924E4E3}">
      <dgm:prSet/>
      <dgm:spPr/>
      <dgm:t>
        <a:bodyPr/>
        <a:lstStyle/>
        <a:p>
          <a:endParaRPr lang="en-US"/>
        </a:p>
      </dgm:t>
    </dgm:pt>
    <dgm:pt modelId="{E01D6D36-85B6-4183-AD2E-0D5873EFE1AB}">
      <dgm:prSet/>
      <dgm:spPr>
        <a:solidFill>
          <a:srgbClr val="F99737"/>
        </a:solidFill>
        <a:ln>
          <a:solidFill>
            <a:schemeClr val="accent1"/>
          </a:solidFill>
        </a:ln>
      </dgm:spPr>
      <dgm:t>
        <a:bodyPr/>
        <a:lstStyle/>
        <a:p>
          <a:r>
            <a:rPr lang="it-IT" dirty="0">
              <a:solidFill>
                <a:schemeClr val="tx1"/>
              </a:solidFill>
              <a:latin typeface="Corbel" panose="020B0503020204020204" pitchFamily="34" charset="0"/>
            </a:rPr>
            <a:t>Fine Maggio</a:t>
          </a:r>
          <a:endParaRPr lang="en-US" dirty="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F6E9CB5F-BA58-4513-AF09-6077A8766809}" type="sibTrans" cxnId="{B613082F-B752-45C6-A478-B41530B64721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17E5FB50-D2AC-4A7E-9F1B-27A8C33CC17B}" type="parTrans" cxnId="{B613082F-B752-45C6-A478-B41530B64721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B7DBC166-BD25-4DDD-8FC8-A0D80166A2F9}">
      <dgm:prSet phldrT="[Text]" custT="1"/>
      <dgm:spPr>
        <a:ln>
          <a:solidFill>
            <a:srgbClr val="E3242B"/>
          </a:solidFill>
        </a:ln>
      </dgm:spPr>
      <dgm:t>
        <a:bodyPr/>
        <a:lstStyle/>
        <a:p>
          <a:r>
            <a:rPr lang="it-IT" sz="1300" dirty="0">
              <a:latin typeface="Corbel" panose="020B0503020204020204" pitchFamily="34" charset="0"/>
            </a:rPr>
            <a:t>Formazione docenti</a:t>
          </a:r>
          <a:endParaRPr lang="en-US" sz="1300" dirty="0">
            <a:latin typeface="Corbel" panose="020B0503020204020204" pitchFamily="34" charset="0"/>
          </a:endParaRPr>
        </a:p>
      </dgm:t>
    </dgm:pt>
    <dgm:pt modelId="{F7763662-F290-44D1-B8F0-EB32CA6AC679}" type="parTrans" cxnId="{70C4C525-5C7B-4F10-A49C-C7CF054773C6}">
      <dgm:prSet/>
      <dgm:spPr/>
      <dgm:t>
        <a:bodyPr/>
        <a:lstStyle/>
        <a:p>
          <a:endParaRPr lang="en-US"/>
        </a:p>
      </dgm:t>
    </dgm:pt>
    <dgm:pt modelId="{37A0ADE2-BCF7-41B2-BF53-90258C211C31}" type="sibTrans" cxnId="{70C4C525-5C7B-4F10-A49C-C7CF054773C6}">
      <dgm:prSet/>
      <dgm:spPr/>
      <dgm:t>
        <a:bodyPr/>
        <a:lstStyle/>
        <a:p>
          <a:endParaRPr lang="en-US"/>
        </a:p>
      </dgm:t>
    </dgm:pt>
    <dgm:pt modelId="{5FE53DF0-A987-4F0D-B455-D396C891745B}">
      <dgm:prSet custT="1"/>
      <dgm:spPr>
        <a:ln>
          <a:solidFill>
            <a:srgbClr val="3F546D"/>
          </a:solidFill>
        </a:ln>
      </dgm:spPr>
      <dgm:t>
        <a:bodyPr/>
        <a:lstStyle/>
        <a:p>
          <a:r>
            <a:rPr lang="en-US" sz="1300" dirty="0" err="1" smtClean="0">
              <a:latin typeface="Corbel" panose="020B0503020204020204" pitchFamily="34" charset="0"/>
            </a:rPr>
            <a:t>Valutazione</a:t>
          </a:r>
          <a:r>
            <a:rPr lang="en-US" sz="1300" dirty="0" smtClean="0">
              <a:latin typeface="Corbel" panose="020B0503020204020204" pitchFamily="34" charset="0"/>
            </a:rPr>
            <a:t> e </a:t>
          </a:r>
          <a:r>
            <a:rPr lang="en-US" sz="1300" dirty="0" err="1" smtClean="0">
              <a:latin typeface="Corbel" panose="020B0503020204020204" pitchFamily="34" charset="0"/>
            </a:rPr>
            <a:t>analisi</a:t>
          </a:r>
          <a:endParaRPr lang="en-US" sz="1300" dirty="0">
            <a:latin typeface="Corbel" panose="020B0503020204020204" pitchFamily="34" charset="0"/>
          </a:endParaRPr>
        </a:p>
      </dgm:t>
    </dgm:pt>
    <dgm:pt modelId="{85BA8C7F-1090-4506-A290-B673E2748567}" type="parTrans" cxnId="{D1967E08-5C0B-49F7-9AFF-9BE69ED81357}">
      <dgm:prSet/>
      <dgm:spPr/>
      <dgm:t>
        <a:bodyPr/>
        <a:lstStyle/>
        <a:p>
          <a:endParaRPr lang="it-IT"/>
        </a:p>
      </dgm:t>
    </dgm:pt>
    <dgm:pt modelId="{A4D81ABC-AA53-45FB-864B-37C745EAE1FE}" type="sibTrans" cxnId="{D1967E08-5C0B-49F7-9AFF-9BE69ED81357}">
      <dgm:prSet/>
      <dgm:spPr/>
      <dgm:t>
        <a:bodyPr/>
        <a:lstStyle/>
        <a:p>
          <a:endParaRPr lang="it-IT"/>
        </a:p>
      </dgm:t>
    </dgm:pt>
    <dgm:pt modelId="{C8DB4998-39EF-4180-9CC5-802A7B48C22F}">
      <dgm:prSet phldrT="[Text]" custT="1"/>
      <dgm:spPr>
        <a:ln>
          <a:solidFill>
            <a:srgbClr val="E3242B"/>
          </a:solidFill>
        </a:ln>
      </dgm:spPr>
      <dgm:t>
        <a:bodyPr/>
        <a:lstStyle/>
        <a:p>
          <a:r>
            <a:rPr lang="it-IT" sz="1300" dirty="0">
              <a:latin typeface="Corbel" panose="020B0503020204020204" pitchFamily="34" charset="0"/>
            </a:rPr>
            <a:t>Aggiornamenti</a:t>
          </a:r>
          <a:endParaRPr lang="en-US" sz="1300" dirty="0">
            <a:latin typeface="Corbel" panose="020B0503020204020204" pitchFamily="34" charset="0"/>
          </a:endParaRPr>
        </a:p>
      </dgm:t>
    </dgm:pt>
    <dgm:pt modelId="{26A8487C-52D3-4F67-BA0E-39A0BD3856F9}" type="parTrans" cxnId="{6963008B-996A-49AC-888B-6369C15296A2}">
      <dgm:prSet/>
      <dgm:spPr/>
      <dgm:t>
        <a:bodyPr/>
        <a:lstStyle/>
        <a:p>
          <a:endParaRPr lang="en-US"/>
        </a:p>
      </dgm:t>
    </dgm:pt>
    <dgm:pt modelId="{4F319882-1C5B-46CB-B277-52C78D7CF7D2}" type="sibTrans" cxnId="{6963008B-996A-49AC-888B-6369C15296A2}">
      <dgm:prSet/>
      <dgm:spPr/>
      <dgm:t>
        <a:bodyPr/>
        <a:lstStyle/>
        <a:p>
          <a:endParaRPr lang="en-US"/>
        </a:p>
      </dgm:t>
    </dgm:pt>
    <dgm:pt modelId="{65EB02A8-FCB4-425D-A079-EF84C4B7B380}">
      <dgm:prSet phldrT="[Text]" custT="1"/>
      <dgm:spPr>
        <a:ln>
          <a:solidFill>
            <a:srgbClr val="E3242B"/>
          </a:solidFill>
        </a:ln>
      </dgm:spPr>
      <dgm:t>
        <a:bodyPr/>
        <a:lstStyle/>
        <a:p>
          <a:r>
            <a:rPr lang="it-IT" sz="1300" dirty="0">
              <a:latin typeface="Corbel" panose="020B0503020204020204" pitchFamily="34" charset="0"/>
            </a:rPr>
            <a:t>Monitoraggio</a:t>
          </a:r>
          <a:endParaRPr lang="en-US" sz="1300" dirty="0">
            <a:latin typeface="Corbel" panose="020B0503020204020204" pitchFamily="34" charset="0"/>
          </a:endParaRPr>
        </a:p>
      </dgm:t>
    </dgm:pt>
    <dgm:pt modelId="{15C21DE5-7FBF-41D2-8F22-ADDDAFA6A2DE}" type="parTrans" cxnId="{6C3742F5-C4F8-4C0F-8D0E-5FDD7B671F64}">
      <dgm:prSet/>
      <dgm:spPr/>
      <dgm:t>
        <a:bodyPr/>
        <a:lstStyle/>
        <a:p>
          <a:endParaRPr lang="en-US"/>
        </a:p>
      </dgm:t>
    </dgm:pt>
    <dgm:pt modelId="{4DA04ECB-2A39-4CD3-9326-4BCBFA1B4D2D}" type="sibTrans" cxnId="{6C3742F5-C4F8-4C0F-8D0E-5FDD7B671F64}">
      <dgm:prSet/>
      <dgm:spPr/>
      <dgm:t>
        <a:bodyPr/>
        <a:lstStyle/>
        <a:p>
          <a:endParaRPr lang="en-US"/>
        </a:p>
      </dgm:t>
    </dgm:pt>
    <dgm:pt modelId="{6A6729EF-5F9F-42E0-B5A7-794E04F50BEB}">
      <dgm:prSet phldrT="[Text]" custT="1"/>
      <dgm:spPr>
        <a:ln>
          <a:solidFill>
            <a:srgbClr val="E3242B"/>
          </a:solidFill>
        </a:ln>
      </dgm:spPr>
      <dgm:t>
        <a:bodyPr/>
        <a:lstStyle/>
        <a:p>
          <a:r>
            <a:rPr lang="it-IT" sz="1300" dirty="0">
              <a:latin typeface="Corbel" panose="020B0503020204020204" pitchFamily="34" charset="0"/>
            </a:rPr>
            <a:t>15 settimane di tutorati</a:t>
          </a:r>
          <a:endParaRPr lang="en-US" sz="1300" dirty="0">
            <a:latin typeface="Corbel" panose="020B0503020204020204" pitchFamily="34" charset="0"/>
          </a:endParaRPr>
        </a:p>
      </dgm:t>
    </dgm:pt>
    <dgm:pt modelId="{FB6ADAE9-07C4-4B9E-BDB9-F0C48010C8D4}" type="parTrans" cxnId="{49CE2B4A-7B72-4835-9EDA-FD6A587A1A30}">
      <dgm:prSet/>
      <dgm:spPr/>
      <dgm:t>
        <a:bodyPr/>
        <a:lstStyle/>
        <a:p>
          <a:endParaRPr lang="en-US"/>
        </a:p>
      </dgm:t>
    </dgm:pt>
    <dgm:pt modelId="{1E97C8F2-4DC0-4976-8A4F-F54C7FED0E0C}" type="sibTrans" cxnId="{49CE2B4A-7B72-4835-9EDA-FD6A587A1A30}">
      <dgm:prSet/>
      <dgm:spPr/>
      <dgm:t>
        <a:bodyPr/>
        <a:lstStyle/>
        <a:p>
          <a:endParaRPr lang="en-US"/>
        </a:p>
      </dgm:t>
    </dgm:pt>
    <dgm:pt modelId="{CA04CBF4-ACE6-4874-BDB5-7504656AF4B6}">
      <dgm:prSet phldrT="[Text]" custT="1"/>
      <dgm:spPr>
        <a:ln>
          <a:solidFill>
            <a:srgbClr val="3F546D"/>
          </a:solidFill>
        </a:ln>
      </dgm:spPr>
      <dgm:t>
        <a:bodyPr/>
        <a:lstStyle/>
        <a:p>
          <a:r>
            <a:rPr lang="it-IT" sz="1300" dirty="0">
              <a:latin typeface="Corbel" panose="020B0503020204020204" pitchFamily="34" charset="0"/>
            </a:rPr>
            <a:t>Incontro famiglie</a:t>
          </a:r>
          <a:endParaRPr lang="en-US" sz="1300" dirty="0">
            <a:latin typeface="Corbel" panose="020B0503020204020204" pitchFamily="34" charset="0"/>
          </a:endParaRPr>
        </a:p>
      </dgm:t>
    </dgm:pt>
    <dgm:pt modelId="{182BF3C4-82E9-4BCF-BB77-918C877AC161}" type="parTrans" cxnId="{31E12B35-75E1-4C10-B625-6064D968051E}">
      <dgm:prSet/>
      <dgm:spPr/>
      <dgm:t>
        <a:bodyPr/>
        <a:lstStyle/>
        <a:p>
          <a:endParaRPr lang="en-US"/>
        </a:p>
      </dgm:t>
    </dgm:pt>
    <dgm:pt modelId="{2B862612-FC5F-4A5A-8875-AAB79757DF4A}" type="sibTrans" cxnId="{31E12B35-75E1-4C10-B625-6064D968051E}">
      <dgm:prSet/>
      <dgm:spPr/>
      <dgm:t>
        <a:bodyPr/>
        <a:lstStyle/>
        <a:p>
          <a:endParaRPr lang="en-US"/>
        </a:p>
      </dgm:t>
    </dgm:pt>
    <dgm:pt modelId="{1A836A3A-24D4-4E0B-99CA-E54DABB862F5}">
      <dgm:prSet custT="1"/>
      <dgm:spPr>
        <a:ln>
          <a:solidFill>
            <a:srgbClr val="3F546D"/>
          </a:solidFill>
        </a:ln>
      </dgm:spPr>
      <dgm:t>
        <a:bodyPr/>
        <a:lstStyle/>
        <a:p>
          <a:r>
            <a:rPr lang="it-IT" sz="1300" dirty="0">
              <a:latin typeface="Corbel" panose="020B0503020204020204" pitchFamily="34" charset="0"/>
            </a:rPr>
            <a:t>Incontro conclusivo</a:t>
          </a:r>
          <a:endParaRPr lang="en-US" sz="1300" dirty="0">
            <a:latin typeface="Corbel" panose="020B0503020204020204" pitchFamily="34" charset="0"/>
          </a:endParaRPr>
        </a:p>
      </dgm:t>
    </dgm:pt>
    <dgm:pt modelId="{9B446063-73C5-48A1-B7D0-DF23566DC47E}" type="parTrans" cxnId="{4D6ACF1A-0AA1-47A5-9DFE-E9368D32EAE5}">
      <dgm:prSet/>
      <dgm:spPr/>
      <dgm:t>
        <a:bodyPr/>
        <a:lstStyle/>
        <a:p>
          <a:endParaRPr lang="en-US"/>
        </a:p>
      </dgm:t>
    </dgm:pt>
    <dgm:pt modelId="{3E0A0B8F-EC21-44B9-9ACB-11B5748099B5}" type="sibTrans" cxnId="{4D6ACF1A-0AA1-47A5-9DFE-E9368D32EAE5}">
      <dgm:prSet/>
      <dgm:spPr/>
      <dgm:t>
        <a:bodyPr/>
        <a:lstStyle/>
        <a:p>
          <a:endParaRPr lang="en-US"/>
        </a:p>
      </dgm:t>
    </dgm:pt>
    <dgm:pt modelId="{C4643EC6-140D-4412-BCBA-4B5652B63B6E}">
      <dgm:prSet phldrT="[Text]" custT="1"/>
      <dgm:spPr>
        <a:ln>
          <a:solidFill>
            <a:srgbClr val="E3242B"/>
          </a:solidFill>
        </a:ln>
      </dgm:spPr>
      <dgm:t>
        <a:bodyPr/>
        <a:lstStyle/>
        <a:p>
          <a:r>
            <a:rPr lang="it-IT" sz="1300" dirty="0" smtClean="0">
              <a:latin typeface="Corbel" panose="020B0503020204020204" pitchFamily="34" charset="0"/>
            </a:rPr>
            <a:t>Implementazione </a:t>
          </a:r>
          <a:r>
            <a:rPr lang="it-IT" sz="1300" dirty="0">
              <a:latin typeface="Corbel" panose="020B0503020204020204" pitchFamily="34" charset="0"/>
            </a:rPr>
            <a:t>dell’ambiente virtuale di apprendimento</a:t>
          </a:r>
          <a:endParaRPr lang="en-US" sz="1300" dirty="0">
            <a:latin typeface="Corbel" panose="020B0503020204020204" pitchFamily="34" charset="0"/>
          </a:endParaRPr>
        </a:p>
      </dgm:t>
    </dgm:pt>
    <dgm:pt modelId="{EBE90763-A94E-4BF9-A101-E230AF688B94}" type="parTrans" cxnId="{198BBDEC-E875-43B4-938D-84D3DD6AEF8F}">
      <dgm:prSet/>
      <dgm:spPr/>
      <dgm:t>
        <a:bodyPr/>
        <a:lstStyle/>
        <a:p>
          <a:endParaRPr lang="en-US"/>
        </a:p>
      </dgm:t>
    </dgm:pt>
    <dgm:pt modelId="{7FCAE58B-2806-4FE0-8E2F-12DA89907AD6}" type="sibTrans" cxnId="{198BBDEC-E875-43B4-938D-84D3DD6AEF8F}">
      <dgm:prSet/>
      <dgm:spPr/>
      <dgm:t>
        <a:bodyPr/>
        <a:lstStyle/>
        <a:p>
          <a:endParaRPr lang="en-US"/>
        </a:p>
      </dgm:t>
    </dgm:pt>
    <dgm:pt modelId="{47B775E2-9556-4A79-AB67-F58C7AE37B4E}" type="pres">
      <dgm:prSet presAssocID="{C83104BB-E889-46A2-96C8-3301DFEF854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8441A00-F49A-4069-BF67-B391452E51B6}" type="pres">
      <dgm:prSet presAssocID="{A882F8A5-4262-4AFC-8FD3-452F0D073FFB}" presName="composite" presStyleCnt="0"/>
      <dgm:spPr/>
    </dgm:pt>
    <dgm:pt modelId="{124CD14C-125C-4326-BC7C-3F77311FF750}" type="pres">
      <dgm:prSet presAssocID="{A882F8A5-4262-4AFC-8FD3-452F0D073FFB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94C2AB5-1601-4C85-BF58-849253B78E0A}" type="pres">
      <dgm:prSet presAssocID="{A882F8A5-4262-4AFC-8FD3-452F0D073FFB}" presName="parSh" presStyleLbl="node1" presStyleIdx="0" presStyleCnt="4" custScaleY="175916"/>
      <dgm:spPr/>
      <dgm:t>
        <a:bodyPr/>
        <a:lstStyle/>
        <a:p>
          <a:endParaRPr lang="it-IT"/>
        </a:p>
      </dgm:t>
    </dgm:pt>
    <dgm:pt modelId="{57A9EEE4-B946-48A1-A93A-15BD70A6622E}" type="pres">
      <dgm:prSet presAssocID="{A882F8A5-4262-4AFC-8FD3-452F0D073FFB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2A48A28-AFD6-49B6-9439-F7710434118A}" type="pres">
      <dgm:prSet presAssocID="{49D22D45-C300-4493-A027-2947DC922593}" presName="sibTrans" presStyleLbl="sibTrans2D1" presStyleIdx="0" presStyleCnt="3"/>
      <dgm:spPr/>
      <dgm:t>
        <a:bodyPr/>
        <a:lstStyle/>
        <a:p>
          <a:endParaRPr lang="it-IT"/>
        </a:p>
      </dgm:t>
    </dgm:pt>
    <dgm:pt modelId="{23550DCE-46FE-4D6A-93BD-38F372765412}" type="pres">
      <dgm:prSet presAssocID="{49D22D45-C300-4493-A027-2947DC922593}" presName="connTx" presStyleLbl="sibTrans2D1" presStyleIdx="0" presStyleCnt="3"/>
      <dgm:spPr/>
      <dgm:t>
        <a:bodyPr/>
        <a:lstStyle/>
        <a:p>
          <a:endParaRPr lang="it-IT"/>
        </a:p>
      </dgm:t>
    </dgm:pt>
    <dgm:pt modelId="{CF9D614C-B7A3-4DA2-B83B-C644B9C27017}" type="pres">
      <dgm:prSet presAssocID="{E3E50272-A6E3-4E9E-A504-A0670657673A}" presName="composite" presStyleCnt="0"/>
      <dgm:spPr/>
    </dgm:pt>
    <dgm:pt modelId="{7AAF5023-FD54-4493-B6CA-9571CED23D0E}" type="pres">
      <dgm:prSet presAssocID="{E3E50272-A6E3-4E9E-A504-A0670657673A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5770D9-D589-4A83-81BD-6BFB7DE077FA}" type="pres">
      <dgm:prSet presAssocID="{E3E50272-A6E3-4E9E-A504-A0670657673A}" presName="parSh" presStyleLbl="node1" presStyleIdx="1" presStyleCnt="4" custScaleY="175916"/>
      <dgm:spPr/>
      <dgm:t>
        <a:bodyPr/>
        <a:lstStyle/>
        <a:p>
          <a:endParaRPr lang="it-IT"/>
        </a:p>
      </dgm:t>
    </dgm:pt>
    <dgm:pt modelId="{B0F448C2-95E9-4F6D-ABBA-AB5AD3C16358}" type="pres">
      <dgm:prSet presAssocID="{E3E50272-A6E3-4E9E-A504-A0670657673A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D4BAE4C-81B3-4949-AB44-7E8EABD82A1F}" type="pres">
      <dgm:prSet presAssocID="{86D67D1B-9707-4289-9961-CD4F877B0A0A}" presName="sibTrans" presStyleLbl="sibTrans2D1" presStyleIdx="1" presStyleCnt="3"/>
      <dgm:spPr/>
      <dgm:t>
        <a:bodyPr/>
        <a:lstStyle/>
        <a:p>
          <a:endParaRPr lang="it-IT"/>
        </a:p>
      </dgm:t>
    </dgm:pt>
    <dgm:pt modelId="{F8F94A6D-122C-435D-8506-81DCDD7AF6F7}" type="pres">
      <dgm:prSet presAssocID="{86D67D1B-9707-4289-9961-CD4F877B0A0A}" presName="connTx" presStyleLbl="sibTrans2D1" presStyleIdx="1" presStyleCnt="3"/>
      <dgm:spPr/>
      <dgm:t>
        <a:bodyPr/>
        <a:lstStyle/>
        <a:p>
          <a:endParaRPr lang="it-IT"/>
        </a:p>
      </dgm:t>
    </dgm:pt>
    <dgm:pt modelId="{75EDC42E-4CCE-4471-A161-DABDB1AA17EE}" type="pres">
      <dgm:prSet presAssocID="{BE533BE3-C26B-425B-997C-7C9399FB69AC}" presName="composite" presStyleCnt="0"/>
      <dgm:spPr/>
    </dgm:pt>
    <dgm:pt modelId="{55F3E824-A9C4-4C62-8AE6-2FAA0B11ECEB}" type="pres">
      <dgm:prSet presAssocID="{BE533BE3-C26B-425B-997C-7C9399FB69AC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DE28186-CD40-4EE8-85DB-E0A1F21627DD}" type="pres">
      <dgm:prSet presAssocID="{BE533BE3-C26B-425B-997C-7C9399FB69AC}" presName="parSh" presStyleLbl="node1" presStyleIdx="2" presStyleCnt="4" custScaleY="175916"/>
      <dgm:spPr/>
      <dgm:t>
        <a:bodyPr/>
        <a:lstStyle/>
        <a:p>
          <a:endParaRPr lang="it-IT"/>
        </a:p>
      </dgm:t>
    </dgm:pt>
    <dgm:pt modelId="{A6384305-332F-4A8A-9746-299399FD4D96}" type="pres">
      <dgm:prSet presAssocID="{BE533BE3-C26B-425B-997C-7C9399FB69AC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B914B11-8BA8-4028-9E97-A9BF7861BDE8}" type="pres">
      <dgm:prSet presAssocID="{CB82AA78-EBD8-40DC-A675-01F311AAFBF2}" presName="sibTrans" presStyleLbl="sibTrans2D1" presStyleIdx="2" presStyleCnt="3"/>
      <dgm:spPr/>
      <dgm:t>
        <a:bodyPr/>
        <a:lstStyle/>
        <a:p>
          <a:endParaRPr lang="it-IT"/>
        </a:p>
      </dgm:t>
    </dgm:pt>
    <dgm:pt modelId="{6872FA21-740E-4944-B054-10D2D2979342}" type="pres">
      <dgm:prSet presAssocID="{CB82AA78-EBD8-40DC-A675-01F311AAFBF2}" presName="connTx" presStyleLbl="sibTrans2D1" presStyleIdx="2" presStyleCnt="3"/>
      <dgm:spPr/>
      <dgm:t>
        <a:bodyPr/>
        <a:lstStyle/>
        <a:p>
          <a:endParaRPr lang="it-IT"/>
        </a:p>
      </dgm:t>
    </dgm:pt>
    <dgm:pt modelId="{4257E82F-365B-4A94-8F7E-4003CC6A2C79}" type="pres">
      <dgm:prSet presAssocID="{E01D6D36-85B6-4183-AD2E-0D5873EFE1AB}" presName="composite" presStyleCnt="0"/>
      <dgm:spPr/>
    </dgm:pt>
    <dgm:pt modelId="{2C3BDA86-82A7-4954-8C82-FB62DC04BFFD}" type="pres">
      <dgm:prSet presAssocID="{E01D6D36-85B6-4183-AD2E-0D5873EFE1AB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71B7ACA-34BC-4A36-AE1A-BC7EB69FC483}" type="pres">
      <dgm:prSet presAssocID="{E01D6D36-85B6-4183-AD2E-0D5873EFE1AB}" presName="parSh" presStyleLbl="node1" presStyleIdx="3" presStyleCnt="4" custScaleY="175916"/>
      <dgm:spPr/>
      <dgm:t>
        <a:bodyPr/>
        <a:lstStyle/>
        <a:p>
          <a:endParaRPr lang="it-IT"/>
        </a:p>
      </dgm:t>
    </dgm:pt>
    <dgm:pt modelId="{E3B82AC3-C6D5-44A1-8E5B-EFA99FCD3F70}" type="pres">
      <dgm:prSet presAssocID="{E01D6D36-85B6-4183-AD2E-0D5873EFE1AB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1428654-8BD1-4BAC-8A13-3578288F7001}" type="presOf" srcId="{49D22D45-C300-4493-A027-2947DC922593}" destId="{23550DCE-46FE-4D6A-93BD-38F372765412}" srcOrd="1" destOrd="0" presId="urn:microsoft.com/office/officeart/2005/8/layout/process3"/>
    <dgm:cxn modelId="{6E823CE4-3A9D-447F-A8A0-F71A50298D87}" type="presOf" srcId="{CA04CBF4-ACE6-4874-BDB5-7504656AF4B6}" destId="{B0F448C2-95E9-4F6D-ABBA-AB5AD3C16358}" srcOrd="0" destOrd="3" presId="urn:microsoft.com/office/officeart/2005/8/layout/process3"/>
    <dgm:cxn modelId="{08315B8A-0363-4827-8BE6-3B352390A748}" type="presOf" srcId="{E01D6D36-85B6-4183-AD2E-0D5873EFE1AB}" destId="{2C3BDA86-82A7-4954-8C82-FB62DC04BFFD}" srcOrd="0" destOrd="0" presId="urn:microsoft.com/office/officeart/2005/8/layout/process3"/>
    <dgm:cxn modelId="{1D74A647-9CD3-4E12-8155-778F8C8D37BC}" type="presOf" srcId="{CB82AA78-EBD8-40DC-A675-01F311AAFBF2}" destId="{6872FA21-740E-4944-B054-10D2D2979342}" srcOrd="1" destOrd="0" presId="urn:microsoft.com/office/officeart/2005/8/layout/process3"/>
    <dgm:cxn modelId="{0A057DA2-0F0D-4403-846E-9A1CDB9C882C}" type="presOf" srcId="{C4643EC6-140D-4412-BCBA-4B5652B63B6E}" destId="{57A9EEE4-B946-48A1-A93A-15BD70A6622E}" srcOrd="0" destOrd="1" presId="urn:microsoft.com/office/officeart/2005/8/layout/process3"/>
    <dgm:cxn modelId="{9DE24118-B2E4-4770-BE06-02707C0D3D00}" srcId="{E3E50272-A6E3-4E9E-A504-A0670657673A}" destId="{0BA3D640-0CE7-475F-BE0D-6D7F8C5413D6}" srcOrd="1" destOrd="0" parTransId="{A65F584E-C840-43F4-BEC3-F76242727F74}" sibTransId="{1C1F9D1D-FB2E-4E18-BE61-93D82596B569}"/>
    <dgm:cxn modelId="{FA3A239B-367B-46E7-AD55-7B55CEF193ED}" type="presOf" srcId="{E01D6D36-85B6-4183-AD2E-0D5873EFE1AB}" destId="{671B7ACA-34BC-4A36-AE1A-BC7EB69FC483}" srcOrd="1" destOrd="0" presId="urn:microsoft.com/office/officeart/2005/8/layout/process3"/>
    <dgm:cxn modelId="{74B55D02-40EF-4299-A38B-1A257A47FA19}" type="presOf" srcId="{49D22D45-C300-4493-A027-2947DC922593}" destId="{12A48A28-AFD6-49B6-9439-F7710434118A}" srcOrd="0" destOrd="0" presId="urn:microsoft.com/office/officeart/2005/8/layout/process3"/>
    <dgm:cxn modelId="{198BBDEC-E875-43B4-938D-84D3DD6AEF8F}" srcId="{A882F8A5-4262-4AFC-8FD3-452F0D073FFB}" destId="{C4643EC6-140D-4412-BCBA-4B5652B63B6E}" srcOrd="1" destOrd="0" parTransId="{EBE90763-A94E-4BF9-A101-E230AF688B94}" sibTransId="{7FCAE58B-2806-4FE0-8E2F-12DA89907AD6}"/>
    <dgm:cxn modelId="{7ABFF28F-134E-47ED-AE33-BDFCFFEB9EC0}" type="presOf" srcId="{A882F8A5-4262-4AFC-8FD3-452F0D073FFB}" destId="{124CD14C-125C-4326-BC7C-3F77311FF750}" srcOrd="0" destOrd="0" presId="urn:microsoft.com/office/officeart/2005/8/layout/process3"/>
    <dgm:cxn modelId="{6C3742F5-C4F8-4C0F-8D0E-5FDD7B671F64}" srcId="{BE533BE3-C26B-425B-997C-7C9399FB69AC}" destId="{65EB02A8-FCB4-425D-A079-EF84C4B7B380}" srcOrd="3" destOrd="0" parTransId="{15C21DE5-7FBF-41D2-8F22-ADDDAFA6A2DE}" sibTransId="{4DA04ECB-2A39-4CD3-9326-4BCBFA1B4D2D}"/>
    <dgm:cxn modelId="{713A4AB1-7B11-4739-AB6C-159CE297A3E1}" type="presOf" srcId="{E3E50272-A6E3-4E9E-A504-A0670657673A}" destId="{355770D9-D589-4A83-81BD-6BFB7DE077FA}" srcOrd="1" destOrd="0" presId="urn:microsoft.com/office/officeart/2005/8/layout/process3"/>
    <dgm:cxn modelId="{D1967E08-5C0B-49F7-9AFF-9BE69ED81357}" srcId="{E01D6D36-85B6-4183-AD2E-0D5873EFE1AB}" destId="{5FE53DF0-A987-4F0D-B455-D396C891745B}" srcOrd="2" destOrd="0" parTransId="{85BA8C7F-1090-4506-A290-B673E2748567}" sibTransId="{A4D81ABC-AA53-45FB-864B-37C745EAE1FE}"/>
    <dgm:cxn modelId="{264AD2FC-F127-4DBE-B0A7-51A6F88F368E}" type="presOf" srcId="{C8DB4998-39EF-4180-9CC5-802A7B48C22F}" destId="{A6384305-332F-4A8A-9746-299399FD4D96}" srcOrd="0" destOrd="2" presId="urn:microsoft.com/office/officeart/2005/8/layout/process3"/>
    <dgm:cxn modelId="{C6818004-5B43-449C-968E-C07326AF0E1C}" type="presOf" srcId="{5FE53DF0-A987-4F0D-B455-D396C891745B}" destId="{E3B82AC3-C6D5-44A1-8E5B-EFA99FCD3F70}" srcOrd="0" destOrd="2" presId="urn:microsoft.com/office/officeart/2005/8/layout/process3"/>
    <dgm:cxn modelId="{9351173C-7918-4B3D-A1A4-459582BAD1D7}" type="presOf" srcId="{C83104BB-E889-46A2-96C8-3301DFEF8544}" destId="{47B775E2-9556-4A79-AB67-F58C7AE37B4E}" srcOrd="0" destOrd="0" presId="urn:microsoft.com/office/officeart/2005/8/layout/process3"/>
    <dgm:cxn modelId="{170A8A63-815D-4B6D-A87A-137318DBF286}" type="presOf" srcId="{A882F8A5-4262-4AFC-8FD3-452F0D073FFB}" destId="{D94C2AB5-1601-4C85-BF58-849253B78E0A}" srcOrd="1" destOrd="0" presId="urn:microsoft.com/office/officeart/2005/8/layout/process3"/>
    <dgm:cxn modelId="{0B283B91-9B52-4005-915B-8E202A0DB1BB}" type="presOf" srcId="{1592C656-D0DE-430D-85BA-FA194F9C1811}" destId="{57A9EEE4-B946-48A1-A93A-15BD70A6622E}" srcOrd="0" destOrd="0" presId="urn:microsoft.com/office/officeart/2005/8/layout/process3"/>
    <dgm:cxn modelId="{DF97F1C2-83C6-458D-8F5D-3BE5C7C94243}" type="presOf" srcId="{E3E50272-A6E3-4E9E-A504-A0670657673A}" destId="{7AAF5023-FD54-4493-B6CA-9571CED23D0E}" srcOrd="0" destOrd="0" presId="urn:microsoft.com/office/officeart/2005/8/layout/process3"/>
    <dgm:cxn modelId="{D1D0C650-A65C-42BE-A2A9-D3ACDBEA63FA}" srcId="{C83104BB-E889-46A2-96C8-3301DFEF8544}" destId="{BE533BE3-C26B-425B-997C-7C9399FB69AC}" srcOrd="2" destOrd="0" parTransId="{81CE2FB6-2111-4CD4-808E-43252D62DF85}" sibTransId="{CB82AA78-EBD8-40DC-A675-01F311AAFBF2}"/>
    <dgm:cxn modelId="{01519809-04FE-4398-8E6D-A434A924E4E3}" srcId="{E3E50272-A6E3-4E9E-A504-A0670657673A}" destId="{F6E74994-5521-4B26-B0C9-D8BD1B75F790}" srcOrd="2" destOrd="0" parTransId="{7C5CDA86-8C15-4D73-B1B5-306170D51441}" sibTransId="{BF612DEF-0AC1-414D-9164-C729341B453E}"/>
    <dgm:cxn modelId="{6963008B-996A-49AC-888B-6369C15296A2}" srcId="{BE533BE3-C26B-425B-997C-7C9399FB69AC}" destId="{C8DB4998-39EF-4180-9CC5-802A7B48C22F}" srcOrd="2" destOrd="0" parTransId="{26A8487C-52D3-4F67-BA0E-39A0BD3856F9}" sibTransId="{4F319882-1C5B-46CB-B277-52C78D7CF7D2}"/>
    <dgm:cxn modelId="{85AE8512-0E4C-4CA2-B266-CC9529317651}" srcId="{C83104BB-E889-46A2-96C8-3301DFEF8544}" destId="{E3E50272-A6E3-4E9E-A504-A0670657673A}" srcOrd="1" destOrd="0" parTransId="{049EFC67-8BBA-4D91-9950-D1543C239DC2}" sibTransId="{86D67D1B-9707-4289-9961-CD4F877B0A0A}"/>
    <dgm:cxn modelId="{41AC1F7B-A896-48D5-B05B-62B95DDB9CDC}" srcId="{C83104BB-E889-46A2-96C8-3301DFEF8544}" destId="{A882F8A5-4262-4AFC-8FD3-452F0D073FFB}" srcOrd="0" destOrd="0" parTransId="{F4216EC3-EF95-4D08-AB7E-997FED714089}" sibTransId="{49D22D45-C300-4493-A027-2947DC922593}"/>
    <dgm:cxn modelId="{215E50D5-954E-4B2F-900C-EA6D66F713D8}" srcId="{A882F8A5-4262-4AFC-8FD3-452F0D073FFB}" destId="{1592C656-D0DE-430D-85BA-FA194F9C1811}" srcOrd="0" destOrd="0" parTransId="{B370065E-1C28-4719-8BEB-839E6F9A1EC0}" sibTransId="{F768C8DA-15E0-4B34-925E-3F4F489FD6FA}"/>
    <dgm:cxn modelId="{B613082F-B752-45C6-A478-B41530B64721}" srcId="{C83104BB-E889-46A2-96C8-3301DFEF8544}" destId="{E01D6D36-85B6-4183-AD2E-0D5873EFE1AB}" srcOrd="3" destOrd="0" parTransId="{17E5FB50-D2AC-4A7E-9F1B-27A8C33CC17B}" sibTransId="{F6E9CB5F-BA58-4513-AF09-6077A8766809}"/>
    <dgm:cxn modelId="{6594F6B0-D15D-4C47-A6FE-DAC566E15A85}" type="presOf" srcId="{BE533BE3-C26B-425B-997C-7C9399FB69AC}" destId="{6DE28186-CD40-4EE8-85DB-E0A1F21627DD}" srcOrd="1" destOrd="0" presId="urn:microsoft.com/office/officeart/2005/8/layout/process3"/>
    <dgm:cxn modelId="{4D6ACF1A-0AA1-47A5-9DFE-E9368D32EAE5}" srcId="{E01D6D36-85B6-4183-AD2E-0D5873EFE1AB}" destId="{1A836A3A-24D4-4E0B-99CA-E54DABB862F5}" srcOrd="0" destOrd="0" parTransId="{9B446063-73C5-48A1-B7D0-DF23566DC47E}" sibTransId="{3E0A0B8F-EC21-44B9-9ACB-11B5748099B5}"/>
    <dgm:cxn modelId="{49CE2B4A-7B72-4835-9EDA-FD6A587A1A30}" srcId="{BE533BE3-C26B-425B-997C-7C9399FB69AC}" destId="{6A6729EF-5F9F-42E0-B5A7-794E04F50BEB}" srcOrd="0" destOrd="0" parTransId="{FB6ADAE9-07C4-4B9E-BDB9-F0C48010C8D4}" sibTransId="{1E97C8F2-4DC0-4976-8A4F-F54C7FED0E0C}"/>
    <dgm:cxn modelId="{A64D8EF5-74F1-4DB1-A1EF-2FABEFA5B9A7}" type="presOf" srcId="{86D67D1B-9707-4289-9961-CD4F877B0A0A}" destId="{F8F94A6D-122C-435D-8506-81DCDD7AF6F7}" srcOrd="1" destOrd="0" presId="urn:microsoft.com/office/officeart/2005/8/layout/process3"/>
    <dgm:cxn modelId="{FB41B0C5-9CE4-4C68-B9F1-DBB098A166DC}" type="presOf" srcId="{F6E74994-5521-4B26-B0C9-D8BD1B75F790}" destId="{B0F448C2-95E9-4F6D-ABBA-AB5AD3C16358}" srcOrd="0" destOrd="2" presId="urn:microsoft.com/office/officeart/2005/8/layout/process3"/>
    <dgm:cxn modelId="{B04E26A4-8CA3-4D30-8413-34B428DB289C}" type="presOf" srcId="{CB82AA78-EBD8-40DC-A675-01F311AAFBF2}" destId="{6B914B11-8BA8-4028-9E97-A9BF7861BDE8}" srcOrd="0" destOrd="0" presId="urn:microsoft.com/office/officeart/2005/8/layout/process3"/>
    <dgm:cxn modelId="{A7B38E8F-F621-4C94-8679-576021897CD2}" type="presOf" srcId="{9CB27004-1725-4853-92CB-5381053F17CF}" destId="{E3B82AC3-C6D5-44A1-8E5B-EFA99FCD3F70}" srcOrd="0" destOrd="1" presId="urn:microsoft.com/office/officeart/2005/8/layout/process3"/>
    <dgm:cxn modelId="{75A449F4-5DEC-4022-9CA2-0F96113A93CB}" srcId="{E3E50272-A6E3-4E9E-A504-A0670657673A}" destId="{05D1C55F-4EE7-44A9-B84E-6505AC4630B5}" srcOrd="0" destOrd="0" parTransId="{601CE00D-E439-4EC3-AC89-BC34700CB25A}" sibTransId="{023FE75E-B26D-42F4-A56A-EF2E3A44F0C9}"/>
    <dgm:cxn modelId="{8D51DEF2-1DDC-45B2-8EA1-463F8513F7AB}" type="presOf" srcId="{05D1C55F-4EE7-44A9-B84E-6505AC4630B5}" destId="{B0F448C2-95E9-4F6D-ABBA-AB5AD3C16358}" srcOrd="0" destOrd="0" presId="urn:microsoft.com/office/officeart/2005/8/layout/process3"/>
    <dgm:cxn modelId="{37F1B56E-9A8C-49EF-8A96-7AFDF0410B32}" type="presOf" srcId="{0BA3D640-0CE7-475F-BE0D-6D7F8C5413D6}" destId="{B0F448C2-95E9-4F6D-ABBA-AB5AD3C16358}" srcOrd="0" destOrd="1" presId="urn:microsoft.com/office/officeart/2005/8/layout/process3"/>
    <dgm:cxn modelId="{62094E3C-F04C-48F4-8EF6-C35C9C8CDBCF}" type="presOf" srcId="{86D67D1B-9707-4289-9961-CD4F877B0A0A}" destId="{CD4BAE4C-81B3-4949-AB44-7E8EABD82A1F}" srcOrd="0" destOrd="0" presId="urn:microsoft.com/office/officeart/2005/8/layout/process3"/>
    <dgm:cxn modelId="{31E12B35-75E1-4C10-B625-6064D968051E}" srcId="{E3E50272-A6E3-4E9E-A504-A0670657673A}" destId="{CA04CBF4-ACE6-4874-BDB5-7504656AF4B6}" srcOrd="3" destOrd="0" parTransId="{182BF3C4-82E9-4BCF-BB77-918C877AC161}" sibTransId="{2B862612-FC5F-4A5A-8875-AAB79757DF4A}"/>
    <dgm:cxn modelId="{386488CC-71B1-4DB4-AB07-7ABDE3CD87F0}" type="presOf" srcId="{BE533BE3-C26B-425B-997C-7C9399FB69AC}" destId="{55F3E824-A9C4-4C62-8AE6-2FAA0B11ECEB}" srcOrd="0" destOrd="0" presId="urn:microsoft.com/office/officeart/2005/8/layout/process3"/>
    <dgm:cxn modelId="{95E6FA52-7EFC-4E0F-A8A3-9C25919F60C1}" type="presOf" srcId="{B7DBC166-BD25-4DDD-8FC8-A0D80166A2F9}" destId="{A6384305-332F-4A8A-9746-299399FD4D96}" srcOrd="0" destOrd="1" presId="urn:microsoft.com/office/officeart/2005/8/layout/process3"/>
    <dgm:cxn modelId="{5F2D9CBF-6BBE-4925-B119-478ED2834ED4}" type="presOf" srcId="{6A6729EF-5F9F-42E0-B5A7-794E04F50BEB}" destId="{A6384305-332F-4A8A-9746-299399FD4D96}" srcOrd="0" destOrd="0" presId="urn:microsoft.com/office/officeart/2005/8/layout/process3"/>
    <dgm:cxn modelId="{07983B06-D063-474C-BA79-C7E2101C5689}" srcId="{E01D6D36-85B6-4183-AD2E-0D5873EFE1AB}" destId="{9CB27004-1725-4853-92CB-5381053F17CF}" srcOrd="1" destOrd="0" parTransId="{973E9AA1-EBD5-4ABC-81BC-A1D9DD9C4139}" sibTransId="{12A96897-E895-4247-8E9F-CEE7729EAABC}"/>
    <dgm:cxn modelId="{8F561B54-ABC6-40C1-A297-71778247A56D}" type="presOf" srcId="{1A836A3A-24D4-4E0B-99CA-E54DABB862F5}" destId="{E3B82AC3-C6D5-44A1-8E5B-EFA99FCD3F70}" srcOrd="0" destOrd="0" presId="urn:microsoft.com/office/officeart/2005/8/layout/process3"/>
    <dgm:cxn modelId="{70C4C525-5C7B-4F10-A49C-C7CF054773C6}" srcId="{BE533BE3-C26B-425B-997C-7C9399FB69AC}" destId="{B7DBC166-BD25-4DDD-8FC8-A0D80166A2F9}" srcOrd="1" destOrd="0" parTransId="{F7763662-F290-44D1-B8F0-EB32CA6AC679}" sibTransId="{37A0ADE2-BCF7-41B2-BF53-90258C211C31}"/>
    <dgm:cxn modelId="{A692D6BE-7D7C-46E8-974C-7FAB86812D00}" type="presOf" srcId="{65EB02A8-FCB4-425D-A079-EF84C4B7B380}" destId="{A6384305-332F-4A8A-9746-299399FD4D96}" srcOrd="0" destOrd="3" presId="urn:microsoft.com/office/officeart/2005/8/layout/process3"/>
    <dgm:cxn modelId="{683B05D9-CB4C-4156-BC65-7C22DFD13673}" type="presParOf" srcId="{47B775E2-9556-4A79-AB67-F58C7AE37B4E}" destId="{18441A00-F49A-4069-BF67-B391452E51B6}" srcOrd="0" destOrd="0" presId="urn:microsoft.com/office/officeart/2005/8/layout/process3"/>
    <dgm:cxn modelId="{BEA5363F-018B-4D97-A0D9-99D1213274C6}" type="presParOf" srcId="{18441A00-F49A-4069-BF67-B391452E51B6}" destId="{124CD14C-125C-4326-BC7C-3F77311FF750}" srcOrd="0" destOrd="0" presId="urn:microsoft.com/office/officeart/2005/8/layout/process3"/>
    <dgm:cxn modelId="{D9DAE078-1174-4E13-AD20-E1C12C4C1194}" type="presParOf" srcId="{18441A00-F49A-4069-BF67-B391452E51B6}" destId="{D94C2AB5-1601-4C85-BF58-849253B78E0A}" srcOrd="1" destOrd="0" presId="urn:microsoft.com/office/officeart/2005/8/layout/process3"/>
    <dgm:cxn modelId="{9FD3FE70-FCD6-478B-9952-1355C41E0CFC}" type="presParOf" srcId="{18441A00-F49A-4069-BF67-B391452E51B6}" destId="{57A9EEE4-B946-48A1-A93A-15BD70A6622E}" srcOrd="2" destOrd="0" presId="urn:microsoft.com/office/officeart/2005/8/layout/process3"/>
    <dgm:cxn modelId="{21E4F5A2-8418-4A95-B17D-08D06B000883}" type="presParOf" srcId="{47B775E2-9556-4A79-AB67-F58C7AE37B4E}" destId="{12A48A28-AFD6-49B6-9439-F7710434118A}" srcOrd="1" destOrd="0" presId="urn:microsoft.com/office/officeart/2005/8/layout/process3"/>
    <dgm:cxn modelId="{F212E697-2255-42F2-BDB4-7E97D223B834}" type="presParOf" srcId="{12A48A28-AFD6-49B6-9439-F7710434118A}" destId="{23550DCE-46FE-4D6A-93BD-38F372765412}" srcOrd="0" destOrd="0" presId="urn:microsoft.com/office/officeart/2005/8/layout/process3"/>
    <dgm:cxn modelId="{F45EDA37-C4B2-4CD7-9EDA-ED22099DA17B}" type="presParOf" srcId="{47B775E2-9556-4A79-AB67-F58C7AE37B4E}" destId="{CF9D614C-B7A3-4DA2-B83B-C644B9C27017}" srcOrd="2" destOrd="0" presId="urn:microsoft.com/office/officeart/2005/8/layout/process3"/>
    <dgm:cxn modelId="{C34355E8-E4B3-4E3F-93DE-58BB5E554F0C}" type="presParOf" srcId="{CF9D614C-B7A3-4DA2-B83B-C644B9C27017}" destId="{7AAF5023-FD54-4493-B6CA-9571CED23D0E}" srcOrd="0" destOrd="0" presId="urn:microsoft.com/office/officeart/2005/8/layout/process3"/>
    <dgm:cxn modelId="{51AE5496-FA6F-44C3-AA6C-F22C16F22B1A}" type="presParOf" srcId="{CF9D614C-B7A3-4DA2-B83B-C644B9C27017}" destId="{355770D9-D589-4A83-81BD-6BFB7DE077FA}" srcOrd="1" destOrd="0" presId="urn:microsoft.com/office/officeart/2005/8/layout/process3"/>
    <dgm:cxn modelId="{33E6EEC2-84C7-401A-BE46-3A81EDB9F906}" type="presParOf" srcId="{CF9D614C-B7A3-4DA2-B83B-C644B9C27017}" destId="{B0F448C2-95E9-4F6D-ABBA-AB5AD3C16358}" srcOrd="2" destOrd="0" presId="urn:microsoft.com/office/officeart/2005/8/layout/process3"/>
    <dgm:cxn modelId="{F6B7349C-2E54-43BF-9E00-E0F9A8BB47EB}" type="presParOf" srcId="{47B775E2-9556-4A79-AB67-F58C7AE37B4E}" destId="{CD4BAE4C-81B3-4949-AB44-7E8EABD82A1F}" srcOrd="3" destOrd="0" presId="urn:microsoft.com/office/officeart/2005/8/layout/process3"/>
    <dgm:cxn modelId="{0577BE44-DABA-4602-9D53-5AB5470007CF}" type="presParOf" srcId="{CD4BAE4C-81B3-4949-AB44-7E8EABD82A1F}" destId="{F8F94A6D-122C-435D-8506-81DCDD7AF6F7}" srcOrd="0" destOrd="0" presId="urn:microsoft.com/office/officeart/2005/8/layout/process3"/>
    <dgm:cxn modelId="{1AE3BC08-0EDA-4F68-9D37-726E3BD99264}" type="presParOf" srcId="{47B775E2-9556-4A79-AB67-F58C7AE37B4E}" destId="{75EDC42E-4CCE-4471-A161-DABDB1AA17EE}" srcOrd="4" destOrd="0" presId="urn:microsoft.com/office/officeart/2005/8/layout/process3"/>
    <dgm:cxn modelId="{5F1EB568-72ED-4474-9DBD-3D3F2B367C44}" type="presParOf" srcId="{75EDC42E-4CCE-4471-A161-DABDB1AA17EE}" destId="{55F3E824-A9C4-4C62-8AE6-2FAA0B11ECEB}" srcOrd="0" destOrd="0" presId="urn:microsoft.com/office/officeart/2005/8/layout/process3"/>
    <dgm:cxn modelId="{7239404E-70BA-46A1-950A-79287E0BADDA}" type="presParOf" srcId="{75EDC42E-4CCE-4471-A161-DABDB1AA17EE}" destId="{6DE28186-CD40-4EE8-85DB-E0A1F21627DD}" srcOrd="1" destOrd="0" presId="urn:microsoft.com/office/officeart/2005/8/layout/process3"/>
    <dgm:cxn modelId="{CC5737BF-CA5B-4201-AC22-3B6C239E4EF6}" type="presParOf" srcId="{75EDC42E-4CCE-4471-A161-DABDB1AA17EE}" destId="{A6384305-332F-4A8A-9746-299399FD4D96}" srcOrd="2" destOrd="0" presId="urn:microsoft.com/office/officeart/2005/8/layout/process3"/>
    <dgm:cxn modelId="{82EA40E5-FB56-4114-A281-763B422547B9}" type="presParOf" srcId="{47B775E2-9556-4A79-AB67-F58C7AE37B4E}" destId="{6B914B11-8BA8-4028-9E97-A9BF7861BDE8}" srcOrd="5" destOrd="0" presId="urn:microsoft.com/office/officeart/2005/8/layout/process3"/>
    <dgm:cxn modelId="{E39D9A40-8E16-4886-BB4E-6874C8B08248}" type="presParOf" srcId="{6B914B11-8BA8-4028-9E97-A9BF7861BDE8}" destId="{6872FA21-740E-4944-B054-10D2D2979342}" srcOrd="0" destOrd="0" presId="urn:microsoft.com/office/officeart/2005/8/layout/process3"/>
    <dgm:cxn modelId="{B431BD57-E24E-4C81-B5FD-7053327DBB1B}" type="presParOf" srcId="{47B775E2-9556-4A79-AB67-F58C7AE37B4E}" destId="{4257E82F-365B-4A94-8F7E-4003CC6A2C79}" srcOrd="6" destOrd="0" presId="urn:microsoft.com/office/officeart/2005/8/layout/process3"/>
    <dgm:cxn modelId="{DF0E0BDB-0BD6-4D85-8C29-297761FE4713}" type="presParOf" srcId="{4257E82F-365B-4A94-8F7E-4003CC6A2C79}" destId="{2C3BDA86-82A7-4954-8C82-FB62DC04BFFD}" srcOrd="0" destOrd="0" presId="urn:microsoft.com/office/officeart/2005/8/layout/process3"/>
    <dgm:cxn modelId="{1782F878-C248-483E-8693-DA5A7D19C898}" type="presParOf" srcId="{4257E82F-365B-4A94-8F7E-4003CC6A2C79}" destId="{671B7ACA-34BC-4A36-AE1A-BC7EB69FC483}" srcOrd="1" destOrd="0" presId="urn:microsoft.com/office/officeart/2005/8/layout/process3"/>
    <dgm:cxn modelId="{81130C3D-FBF3-4EB0-9D56-40C5243082F7}" type="presParOf" srcId="{4257E82F-365B-4A94-8F7E-4003CC6A2C79}" destId="{E3B82AC3-C6D5-44A1-8E5B-EFA99FCD3F7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C57F59E-3189-4F25-A7FF-DE20673D222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2ED75F-6364-40A7-A95A-0BE372350BE4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  <a:latin typeface="+mn-lt"/>
            </a:rPr>
            <a:t>Attività</a:t>
          </a:r>
          <a:endParaRPr lang="en-US" dirty="0">
            <a:solidFill>
              <a:schemeClr val="tx1"/>
            </a:solidFill>
            <a:latin typeface="+mn-lt"/>
          </a:endParaRPr>
        </a:p>
      </dgm:t>
    </dgm:pt>
    <dgm:pt modelId="{FFB5E827-C180-4564-AB0A-2CADA4325740}" type="parTrans" cxnId="{B82572E8-0922-4809-A1C2-C399F66756EF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DE25F786-657E-4AA0-9341-7D6D8BD4240B}" type="sibTrans" cxnId="{B82572E8-0922-4809-A1C2-C399F66756EF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008E19BE-2608-4876-8E49-1DCD8753950C}">
      <dgm:prSet phldrT="[Text]"/>
      <dgm:spPr>
        <a:solidFill>
          <a:schemeClr val="accent2"/>
        </a:solidFill>
        <a:ln>
          <a:solidFill>
            <a:srgbClr val="3F546D"/>
          </a:solidFill>
        </a:ln>
      </dgm:spPr>
      <dgm:t>
        <a:bodyPr/>
        <a:lstStyle/>
        <a:p>
          <a:r>
            <a:rPr lang="it-IT" dirty="0">
              <a:solidFill>
                <a:schemeClr val="tx1"/>
              </a:solidFill>
              <a:latin typeface="+mn-lt"/>
            </a:rPr>
            <a:t>Interazioni </a:t>
          </a:r>
          <a:br>
            <a:rPr lang="it-IT" dirty="0">
              <a:solidFill>
                <a:schemeClr val="tx1"/>
              </a:solidFill>
              <a:latin typeface="+mn-lt"/>
            </a:rPr>
          </a:br>
          <a:r>
            <a:rPr lang="it-IT" dirty="0">
              <a:solidFill>
                <a:schemeClr val="tx1"/>
              </a:solidFill>
              <a:latin typeface="+mn-lt"/>
            </a:rPr>
            <a:t>studente - tutor</a:t>
          </a:r>
          <a:endParaRPr lang="en-US" dirty="0">
            <a:solidFill>
              <a:schemeClr val="tx1"/>
            </a:solidFill>
            <a:latin typeface="+mn-lt"/>
          </a:endParaRPr>
        </a:p>
      </dgm:t>
    </dgm:pt>
    <dgm:pt modelId="{73583449-D852-4AE4-B882-0E76C47F60C9}" type="parTrans" cxnId="{F34F52D6-91C6-4654-B7CB-D7638174A0FC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EE99FE7E-06A6-40C8-A63D-D02752A59D86}" type="sibTrans" cxnId="{F34F52D6-91C6-4654-B7CB-D7638174A0FC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CACAC628-A4E5-4880-953F-E778345FEFC6}">
      <dgm:prSet phldrT="[Text]"/>
      <dgm:spPr>
        <a:solidFill>
          <a:schemeClr val="accent2"/>
        </a:solidFill>
        <a:ln>
          <a:solidFill>
            <a:srgbClr val="3F546D"/>
          </a:solidFill>
        </a:ln>
      </dgm:spPr>
      <dgm:t>
        <a:bodyPr/>
        <a:lstStyle/>
        <a:p>
          <a:r>
            <a:rPr lang="it-IT" dirty="0">
              <a:solidFill>
                <a:schemeClr val="tx1"/>
              </a:solidFill>
              <a:latin typeface="+mn-lt"/>
            </a:rPr>
            <a:t>Studio autonomo e </a:t>
          </a:r>
          <a:r>
            <a:rPr lang="it-IT" i="1" dirty="0" err="1">
              <a:solidFill>
                <a:schemeClr val="tx1"/>
              </a:solidFill>
              <a:latin typeface="+mn-lt"/>
            </a:rPr>
            <a:t>peer</a:t>
          </a:r>
          <a:r>
            <a:rPr lang="it-IT" i="1" dirty="0">
              <a:solidFill>
                <a:schemeClr val="tx1"/>
              </a:solidFill>
              <a:latin typeface="+mn-lt"/>
            </a:rPr>
            <a:t> </a:t>
          </a:r>
          <a:r>
            <a:rPr lang="it-IT" i="1" dirty="0" err="1">
              <a:solidFill>
                <a:schemeClr val="tx1"/>
              </a:solidFill>
              <a:latin typeface="+mn-lt"/>
            </a:rPr>
            <a:t>education</a:t>
          </a:r>
          <a:endParaRPr lang="en-US" i="1" dirty="0">
            <a:solidFill>
              <a:schemeClr val="tx1"/>
            </a:solidFill>
            <a:latin typeface="+mn-lt"/>
          </a:endParaRPr>
        </a:p>
      </dgm:t>
    </dgm:pt>
    <dgm:pt modelId="{D80D67CE-C4B9-439B-B139-CB6A96FC475B}" type="parTrans" cxnId="{5D34B7CE-B366-49EA-9EC8-9CD1A7EEC515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DC2DE2AC-DB81-411D-A3F6-41A712621529}" type="sibTrans" cxnId="{5D34B7CE-B366-49EA-9EC8-9CD1A7EEC515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1134FC38-1F54-44C5-9E35-91D06CC2DE7C}">
      <dgm:prSet phldrT="[Text]"/>
      <dgm:spPr>
        <a:solidFill>
          <a:srgbClr val="FFC000"/>
        </a:solidFill>
      </dgm:spPr>
      <dgm:t>
        <a:bodyPr/>
        <a:lstStyle/>
        <a:p>
          <a:r>
            <a:rPr lang="it-IT" dirty="0">
              <a:solidFill>
                <a:schemeClr val="tx1"/>
              </a:solidFill>
              <a:latin typeface="+mn-lt"/>
            </a:rPr>
            <a:t>Metodologie</a:t>
          </a:r>
          <a:endParaRPr lang="en-US" dirty="0">
            <a:solidFill>
              <a:schemeClr val="tx1"/>
            </a:solidFill>
            <a:latin typeface="+mn-lt"/>
          </a:endParaRPr>
        </a:p>
      </dgm:t>
    </dgm:pt>
    <dgm:pt modelId="{F63D9F52-E0FD-4BB0-9492-EF3BF5F73C64}" type="parTrans" cxnId="{DC72D445-233C-4366-8246-4CB81F12D9FF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E69A700B-B2F8-4315-AA81-F7996142A0E9}" type="sibTrans" cxnId="{DC72D445-233C-4366-8246-4CB81F12D9FF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A8043E0A-0F09-4044-86F6-B4997696FB03}">
      <dgm:prSet phldrT="[Text]"/>
      <dgm:spPr>
        <a:solidFill>
          <a:schemeClr val="accent2"/>
        </a:solidFill>
        <a:ln>
          <a:solidFill>
            <a:srgbClr val="3F546D"/>
          </a:solidFill>
        </a:ln>
      </dgm:spPr>
      <dgm:t>
        <a:bodyPr/>
        <a:lstStyle/>
        <a:p>
          <a:r>
            <a:rPr lang="it-IT" i="1" baseline="0" dirty="0" err="1">
              <a:solidFill>
                <a:schemeClr val="tx1"/>
              </a:solidFill>
              <a:latin typeface="+mn-lt"/>
            </a:rPr>
            <a:t>Problem</a:t>
          </a:r>
          <a:r>
            <a:rPr lang="it-IT" i="1" baseline="0" dirty="0">
              <a:solidFill>
                <a:schemeClr val="tx1"/>
              </a:solidFill>
              <a:latin typeface="+mn-lt"/>
            </a:rPr>
            <a:t> </a:t>
          </a:r>
          <a:r>
            <a:rPr lang="it-IT" i="1" baseline="0" dirty="0" err="1">
              <a:solidFill>
                <a:schemeClr val="tx1"/>
              </a:solidFill>
              <a:latin typeface="+mn-lt"/>
            </a:rPr>
            <a:t>Solving</a:t>
          </a:r>
          <a:endParaRPr lang="en-US" i="1" dirty="0">
            <a:solidFill>
              <a:schemeClr val="tx1"/>
            </a:solidFill>
            <a:latin typeface="+mn-lt"/>
          </a:endParaRPr>
        </a:p>
      </dgm:t>
    </dgm:pt>
    <dgm:pt modelId="{0F1E1A86-1DEF-4E6E-894B-A75187AF132B}" type="parTrans" cxnId="{B62C76F1-11FD-4B98-A708-78655BD514F7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BCBCEDA4-E6F4-49B9-86BE-45D178B39207}" type="sibTrans" cxnId="{B62C76F1-11FD-4B98-A708-78655BD514F7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C39062E2-79C2-4A2C-A8F5-3FA1090511DE}">
      <dgm:prSet/>
      <dgm:spPr>
        <a:solidFill>
          <a:schemeClr val="accent2"/>
        </a:solidFill>
        <a:ln>
          <a:solidFill>
            <a:srgbClr val="3F546D"/>
          </a:solidFill>
        </a:ln>
      </dgm:spPr>
      <dgm:t>
        <a:bodyPr/>
        <a:lstStyle/>
        <a:p>
          <a:r>
            <a:rPr lang="it-IT" i="1" baseline="0" dirty="0">
              <a:solidFill>
                <a:schemeClr val="tx1"/>
              </a:solidFill>
              <a:latin typeface="+mn-lt"/>
            </a:rPr>
            <a:t>Cooperative Learning</a:t>
          </a:r>
        </a:p>
      </dgm:t>
    </dgm:pt>
    <dgm:pt modelId="{0A99AF98-B13A-4D92-9E9F-2A8A1909B577}" type="parTrans" cxnId="{DE453A0C-29C2-4D89-AD2A-087EC54F061D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15F32806-E843-483A-B317-B0E6BABD2F35}" type="sibTrans" cxnId="{DE453A0C-29C2-4D89-AD2A-087EC54F061D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23262436-FB6A-4517-BE8F-DF4032131A31}">
      <dgm:prSet/>
      <dgm:spPr>
        <a:solidFill>
          <a:schemeClr val="accent2"/>
        </a:solidFill>
        <a:ln>
          <a:solidFill>
            <a:srgbClr val="3F546D"/>
          </a:solidFill>
        </a:ln>
      </dgm:spPr>
      <dgm:t>
        <a:bodyPr/>
        <a:lstStyle/>
        <a:p>
          <a:r>
            <a:rPr lang="it-IT" i="1" baseline="0" dirty="0" err="1">
              <a:solidFill>
                <a:schemeClr val="tx1"/>
              </a:solidFill>
              <a:latin typeface="+mn-lt"/>
            </a:rPr>
            <a:t>Adaptive</a:t>
          </a:r>
          <a:r>
            <a:rPr lang="it-IT" i="1" baseline="0" dirty="0">
              <a:solidFill>
                <a:schemeClr val="tx1"/>
              </a:solidFill>
              <a:latin typeface="+mn-lt"/>
            </a:rPr>
            <a:t> </a:t>
          </a:r>
          <a:r>
            <a:rPr lang="it-IT" i="1" baseline="0" dirty="0" err="1">
              <a:solidFill>
                <a:schemeClr val="tx1"/>
              </a:solidFill>
              <a:latin typeface="+mn-lt"/>
            </a:rPr>
            <a:t>Teaching</a:t>
          </a:r>
          <a:endParaRPr lang="en-US" i="1" dirty="0">
            <a:solidFill>
              <a:schemeClr val="tx1"/>
            </a:solidFill>
            <a:latin typeface="+mn-lt"/>
          </a:endParaRPr>
        </a:p>
      </dgm:t>
    </dgm:pt>
    <dgm:pt modelId="{5A1038CD-0D5F-4E26-B655-9F59D4092C6C}" type="parTrans" cxnId="{BF7E3E8A-5BBD-49DF-86BF-2EEA161FEEEB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A9B70577-6812-45E4-A2A8-FFFD3B7F2F4F}" type="sibTrans" cxnId="{BF7E3E8A-5BBD-49DF-86BF-2EEA161FEEEB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F40F93F8-9EF7-4A8C-84BC-E3E1CEDF36AC}">
      <dgm:prSet phldrT="[Text]"/>
      <dgm:spPr>
        <a:solidFill>
          <a:schemeClr val="accent2"/>
        </a:solidFill>
        <a:ln>
          <a:solidFill>
            <a:srgbClr val="3F546D"/>
          </a:solidFill>
        </a:ln>
      </dgm:spPr>
      <dgm:t>
        <a:bodyPr/>
        <a:lstStyle/>
        <a:p>
          <a:r>
            <a:rPr lang="it-IT" dirty="0">
              <a:solidFill>
                <a:schemeClr val="tx1"/>
              </a:solidFill>
              <a:latin typeface="+mn-lt"/>
            </a:rPr>
            <a:t>Monitoraggio</a:t>
          </a:r>
          <a:endParaRPr lang="en-US" dirty="0">
            <a:solidFill>
              <a:schemeClr val="tx1"/>
            </a:solidFill>
            <a:latin typeface="+mn-lt"/>
          </a:endParaRPr>
        </a:p>
      </dgm:t>
    </dgm:pt>
    <dgm:pt modelId="{BB4E2BDA-9EEC-464A-92C4-CE0A6997652E}" type="parTrans" cxnId="{3E092C3A-7E54-4AC1-9ABD-B80F910352C9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A156AB03-7B1B-411D-A5D2-3312CB629B4A}" type="sibTrans" cxnId="{3E092C3A-7E54-4AC1-9ABD-B80F910352C9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40742092-200E-4660-B327-8772C62AA1AC}" type="pres">
      <dgm:prSet presAssocID="{FC57F59E-3189-4F25-A7FF-DE20673D222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885A48D-51C1-4E04-87BD-39BD1B8194DF}" type="pres">
      <dgm:prSet presAssocID="{6F2ED75F-6364-40A7-A95A-0BE372350BE4}" presName="compNode" presStyleCnt="0"/>
      <dgm:spPr/>
    </dgm:pt>
    <dgm:pt modelId="{27BB09A1-879F-4AA3-8C02-72D75B38579D}" type="pres">
      <dgm:prSet presAssocID="{6F2ED75F-6364-40A7-A95A-0BE372350BE4}" presName="aNode" presStyleLbl="bgShp" presStyleIdx="0" presStyleCnt="2" custLinFactNeighborX="-16543"/>
      <dgm:spPr/>
      <dgm:t>
        <a:bodyPr/>
        <a:lstStyle/>
        <a:p>
          <a:endParaRPr lang="it-IT"/>
        </a:p>
      </dgm:t>
    </dgm:pt>
    <dgm:pt modelId="{CCAC7056-8C30-4A41-B9E1-9C31EC4E3431}" type="pres">
      <dgm:prSet presAssocID="{6F2ED75F-6364-40A7-A95A-0BE372350BE4}" presName="textNode" presStyleLbl="bgShp" presStyleIdx="0" presStyleCnt="2"/>
      <dgm:spPr/>
      <dgm:t>
        <a:bodyPr/>
        <a:lstStyle/>
        <a:p>
          <a:endParaRPr lang="it-IT"/>
        </a:p>
      </dgm:t>
    </dgm:pt>
    <dgm:pt modelId="{462F11D3-4207-4E6E-9F78-374B20EA5A1D}" type="pres">
      <dgm:prSet presAssocID="{6F2ED75F-6364-40A7-A95A-0BE372350BE4}" presName="compChildNode" presStyleCnt="0"/>
      <dgm:spPr/>
    </dgm:pt>
    <dgm:pt modelId="{759E3493-53D0-4CDA-BBD9-F3497CF9D442}" type="pres">
      <dgm:prSet presAssocID="{6F2ED75F-6364-40A7-A95A-0BE372350BE4}" presName="theInnerList" presStyleCnt="0"/>
      <dgm:spPr/>
    </dgm:pt>
    <dgm:pt modelId="{AECE4DC3-E252-4A63-87FC-F830A8450B58}" type="pres">
      <dgm:prSet presAssocID="{008E19BE-2608-4876-8E49-1DCD8753950C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6A9270C-AEB4-4D58-B51B-A3C89BF58E3B}" type="pres">
      <dgm:prSet presAssocID="{008E19BE-2608-4876-8E49-1DCD8753950C}" presName="aSpace2" presStyleCnt="0"/>
      <dgm:spPr/>
    </dgm:pt>
    <dgm:pt modelId="{EEA78966-DF82-4F79-AB1D-706FBE485ED1}" type="pres">
      <dgm:prSet presAssocID="{CACAC628-A4E5-4880-953F-E778345FEFC6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C37F9A6-C280-4961-8CAA-44FC93EB64B2}" type="pres">
      <dgm:prSet presAssocID="{CACAC628-A4E5-4880-953F-E778345FEFC6}" presName="aSpace2" presStyleCnt="0"/>
      <dgm:spPr/>
    </dgm:pt>
    <dgm:pt modelId="{19DC56A8-A5CA-495C-9555-0E49E89C0B4F}" type="pres">
      <dgm:prSet presAssocID="{F40F93F8-9EF7-4A8C-84BC-E3E1CEDF36AC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90E3B60-212E-4E38-9858-147A6BB5D3DE}" type="pres">
      <dgm:prSet presAssocID="{6F2ED75F-6364-40A7-A95A-0BE372350BE4}" presName="aSpace" presStyleCnt="0"/>
      <dgm:spPr/>
    </dgm:pt>
    <dgm:pt modelId="{DD5D0DBC-9400-40F8-A2A5-24D6A77D05BC}" type="pres">
      <dgm:prSet presAssocID="{1134FC38-1F54-44C5-9E35-91D06CC2DE7C}" presName="compNode" presStyleCnt="0"/>
      <dgm:spPr/>
    </dgm:pt>
    <dgm:pt modelId="{BC3F6E0A-1BA7-4762-8268-6D51EDAC458A}" type="pres">
      <dgm:prSet presAssocID="{1134FC38-1F54-44C5-9E35-91D06CC2DE7C}" presName="aNode" presStyleLbl="bgShp" presStyleIdx="1" presStyleCnt="2"/>
      <dgm:spPr/>
      <dgm:t>
        <a:bodyPr/>
        <a:lstStyle/>
        <a:p>
          <a:endParaRPr lang="it-IT"/>
        </a:p>
      </dgm:t>
    </dgm:pt>
    <dgm:pt modelId="{A403E427-2B0B-41B5-9FDD-694198ECD26C}" type="pres">
      <dgm:prSet presAssocID="{1134FC38-1F54-44C5-9E35-91D06CC2DE7C}" presName="textNode" presStyleLbl="bgShp" presStyleIdx="1" presStyleCnt="2"/>
      <dgm:spPr/>
      <dgm:t>
        <a:bodyPr/>
        <a:lstStyle/>
        <a:p>
          <a:endParaRPr lang="it-IT"/>
        </a:p>
      </dgm:t>
    </dgm:pt>
    <dgm:pt modelId="{EECCD19B-9BF4-4E1A-82EC-FC1A6BF869FA}" type="pres">
      <dgm:prSet presAssocID="{1134FC38-1F54-44C5-9E35-91D06CC2DE7C}" presName="compChildNode" presStyleCnt="0"/>
      <dgm:spPr/>
    </dgm:pt>
    <dgm:pt modelId="{242C5BA7-4A8C-4B51-A08D-F4FEE2F99D9E}" type="pres">
      <dgm:prSet presAssocID="{1134FC38-1F54-44C5-9E35-91D06CC2DE7C}" presName="theInnerList" presStyleCnt="0"/>
      <dgm:spPr/>
    </dgm:pt>
    <dgm:pt modelId="{CD9A454D-F613-40A7-B5C9-75A3E1404337}" type="pres">
      <dgm:prSet presAssocID="{A8043E0A-0F09-4044-86F6-B4997696FB03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562C922-63F7-49AA-9A8B-F3E839459D11}" type="pres">
      <dgm:prSet presAssocID="{A8043E0A-0F09-4044-86F6-B4997696FB03}" presName="aSpace2" presStyleCnt="0"/>
      <dgm:spPr/>
    </dgm:pt>
    <dgm:pt modelId="{3670B4D9-7AD4-4D5F-B026-B42DD9862A4A}" type="pres">
      <dgm:prSet presAssocID="{C39062E2-79C2-4A2C-A8F5-3FA1090511DE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684DDED-917C-472A-BDCC-75DABED3482F}" type="pres">
      <dgm:prSet presAssocID="{C39062E2-79C2-4A2C-A8F5-3FA1090511DE}" presName="aSpace2" presStyleCnt="0"/>
      <dgm:spPr/>
    </dgm:pt>
    <dgm:pt modelId="{BD9C1840-51A8-42FF-8FF7-33AECF4DD9B5}" type="pres">
      <dgm:prSet presAssocID="{23262436-FB6A-4517-BE8F-DF4032131A31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D34B7CE-B366-49EA-9EC8-9CD1A7EEC515}" srcId="{6F2ED75F-6364-40A7-A95A-0BE372350BE4}" destId="{CACAC628-A4E5-4880-953F-E778345FEFC6}" srcOrd="1" destOrd="0" parTransId="{D80D67CE-C4B9-439B-B139-CB6A96FC475B}" sibTransId="{DC2DE2AC-DB81-411D-A3F6-41A712621529}"/>
    <dgm:cxn modelId="{8DB4634A-BB03-43E6-B054-EE26CEA970BA}" type="presOf" srcId="{1134FC38-1F54-44C5-9E35-91D06CC2DE7C}" destId="{BC3F6E0A-1BA7-4762-8268-6D51EDAC458A}" srcOrd="0" destOrd="0" presId="urn:microsoft.com/office/officeart/2005/8/layout/lProcess2"/>
    <dgm:cxn modelId="{3E41FDC3-1440-4D8F-A6C8-E7C7BF511EC9}" type="presOf" srcId="{C39062E2-79C2-4A2C-A8F5-3FA1090511DE}" destId="{3670B4D9-7AD4-4D5F-B026-B42DD9862A4A}" srcOrd="0" destOrd="0" presId="urn:microsoft.com/office/officeart/2005/8/layout/lProcess2"/>
    <dgm:cxn modelId="{DE453A0C-29C2-4D89-AD2A-087EC54F061D}" srcId="{1134FC38-1F54-44C5-9E35-91D06CC2DE7C}" destId="{C39062E2-79C2-4A2C-A8F5-3FA1090511DE}" srcOrd="1" destOrd="0" parTransId="{0A99AF98-B13A-4D92-9E9F-2A8A1909B577}" sibTransId="{15F32806-E843-483A-B317-B0E6BABD2F35}"/>
    <dgm:cxn modelId="{AE26A415-0C94-4469-A36B-9644ACFCF7AF}" type="presOf" srcId="{008E19BE-2608-4876-8E49-1DCD8753950C}" destId="{AECE4DC3-E252-4A63-87FC-F830A8450B58}" srcOrd="0" destOrd="0" presId="urn:microsoft.com/office/officeart/2005/8/layout/lProcess2"/>
    <dgm:cxn modelId="{B62C76F1-11FD-4B98-A708-78655BD514F7}" srcId="{1134FC38-1F54-44C5-9E35-91D06CC2DE7C}" destId="{A8043E0A-0F09-4044-86F6-B4997696FB03}" srcOrd="0" destOrd="0" parTransId="{0F1E1A86-1DEF-4E6E-894B-A75187AF132B}" sibTransId="{BCBCEDA4-E6F4-49B9-86BE-45D178B39207}"/>
    <dgm:cxn modelId="{F34F52D6-91C6-4654-B7CB-D7638174A0FC}" srcId="{6F2ED75F-6364-40A7-A95A-0BE372350BE4}" destId="{008E19BE-2608-4876-8E49-1DCD8753950C}" srcOrd="0" destOrd="0" parTransId="{73583449-D852-4AE4-B882-0E76C47F60C9}" sibTransId="{EE99FE7E-06A6-40C8-A63D-D02752A59D86}"/>
    <dgm:cxn modelId="{BF7E3E8A-5BBD-49DF-86BF-2EEA161FEEEB}" srcId="{1134FC38-1F54-44C5-9E35-91D06CC2DE7C}" destId="{23262436-FB6A-4517-BE8F-DF4032131A31}" srcOrd="2" destOrd="0" parTransId="{5A1038CD-0D5F-4E26-B655-9F59D4092C6C}" sibTransId="{A9B70577-6812-45E4-A2A8-FFFD3B7F2F4F}"/>
    <dgm:cxn modelId="{DC72D445-233C-4366-8246-4CB81F12D9FF}" srcId="{FC57F59E-3189-4F25-A7FF-DE20673D222F}" destId="{1134FC38-1F54-44C5-9E35-91D06CC2DE7C}" srcOrd="1" destOrd="0" parTransId="{F63D9F52-E0FD-4BB0-9492-EF3BF5F73C64}" sibTransId="{E69A700B-B2F8-4315-AA81-F7996142A0E9}"/>
    <dgm:cxn modelId="{11D46309-A34C-4F98-87F4-996F01E25C49}" type="presOf" srcId="{FC57F59E-3189-4F25-A7FF-DE20673D222F}" destId="{40742092-200E-4660-B327-8772C62AA1AC}" srcOrd="0" destOrd="0" presId="urn:microsoft.com/office/officeart/2005/8/layout/lProcess2"/>
    <dgm:cxn modelId="{D3D014AF-D708-4E35-A41E-D0A611654C8F}" type="presOf" srcId="{6F2ED75F-6364-40A7-A95A-0BE372350BE4}" destId="{27BB09A1-879F-4AA3-8C02-72D75B38579D}" srcOrd="0" destOrd="0" presId="urn:microsoft.com/office/officeart/2005/8/layout/lProcess2"/>
    <dgm:cxn modelId="{015CB68B-D8C6-468B-BD9B-4456ED3D0740}" type="presOf" srcId="{CACAC628-A4E5-4880-953F-E778345FEFC6}" destId="{EEA78966-DF82-4F79-AB1D-706FBE485ED1}" srcOrd="0" destOrd="0" presId="urn:microsoft.com/office/officeart/2005/8/layout/lProcess2"/>
    <dgm:cxn modelId="{3E092C3A-7E54-4AC1-9ABD-B80F910352C9}" srcId="{6F2ED75F-6364-40A7-A95A-0BE372350BE4}" destId="{F40F93F8-9EF7-4A8C-84BC-E3E1CEDF36AC}" srcOrd="2" destOrd="0" parTransId="{BB4E2BDA-9EEC-464A-92C4-CE0A6997652E}" sibTransId="{A156AB03-7B1B-411D-A5D2-3312CB629B4A}"/>
    <dgm:cxn modelId="{B82572E8-0922-4809-A1C2-C399F66756EF}" srcId="{FC57F59E-3189-4F25-A7FF-DE20673D222F}" destId="{6F2ED75F-6364-40A7-A95A-0BE372350BE4}" srcOrd="0" destOrd="0" parTransId="{FFB5E827-C180-4564-AB0A-2CADA4325740}" sibTransId="{DE25F786-657E-4AA0-9341-7D6D8BD4240B}"/>
    <dgm:cxn modelId="{EB400010-59F2-4CFD-9630-AA667FD70E7B}" type="presOf" srcId="{23262436-FB6A-4517-BE8F-DF4032131A31}" destId="{BD9C1840-51A8-42FF-8FF7-33AECF4DD9B5}" srcOrd="0" destOrd="0" presId="urn:microsoft.com/office/officeart/2005/8/layout/lProcess2"/>
    <dgm:cxn modelId="{55AE2934-6B12-4C22-83E7-E9D04F62966C}" type="presOf" srcId="{1134FC38-1F54-44C5-9E35-91D06CC2DE7C}" destId="{A403E427-2B0B-41B5-9FDD-694198ECD26C}" srcOrd="1" destOrd="0" presId="urn:microsoft.com/office/officeart/2005/8/layout/lProcess2"/>
    <dgm:cxn modelId="{EE29F7C5-D447-497B-93B0-9281EEA87C66}" type="presOf" srcId="{6F2ED75F-6364-40A7-A95A-0BE372350BE4}" destId="{CCAC7056-8C30-4A41-B9E1-9C31EC4E3431}" srcOrd="1" destOrd="0" presId="urn:microsoft.com/office/officeart/2005/8/layout/lProcess2"/>
    <dgm:cxn modelId="{F5B50072-FA1A-49F6-9035-B8E4F49CEA33}" type="presOf" srcId="{A8043E0A-0F09-4044-86F6-B4997696FB03}" destId="{CD9A454D-F613-40A7-B5C9-75A3E1404337}" srcOrd="0" destOrd="0" presId="urn:microsoft.com/office/officeart/2005/8/layout/lProcess2"/>
    <dgm:cxn modelId="{C6F9AD42-3EB8-4E51-814F-40EDB6BF52F6}" type="presOf" srcId="{F40F93F8-9EF7-4A8C-84BC-E3E1CEDF36AC}" destId="{19DC56A8-A5CA-495C-9555-0E49E89C0B4F}" srcOrd="0" destOrd="0" presId="urn:microsoft.com/office/officeart/2005/8/layout/lProcess2"/>
    <dgm:cxn modelId="{6C8660A9-1FFF-41AE-A4A1-912BF7E916AF}" type="presParOf" srcId="{40742092-200E-4660-B327-8772C62AA1AC}" destId="{A885A48D-51C1-4E04-87BD-39BD1B8194DF}" srcOrd="0" destOrd="0" presId="urn:microsoft.com/office/officeart/2005/8/layout/lProcess2"/>
    <dgm:cxn modelId="{18D56B78-A3B7-4D0D-B20A-E6A6CD466E52}" type="presParOf" srcId="{A885A48D-51C1-4E04-87BD-39BD1B8194DF}" destId="{27BB09A1-879F-4AA3-8C02-72D75B38579D}" srcOrd="0" destOrd="0" presId="urn:microsoft.com/office/officeart/2005/8/layout/lProcess2"/>
    <dgm:cxn modelId="{14D1BE38-E57D-4447-94D4-D11F07BEA9BA}" type="presParOf" srcId="{A885A48D-51C1-4E04-87BD-39BD1B8194DF}" destId="{CCAC7056-8C30-4A41-B9E1-9C31EC4E3431}" srcOrd="1" destOrd="0" presId="urn:microsoft.com/office/officeart/2005/8/layout/lProcess2"/>
    <dgm:cxn modelId="{F83D20C3-1974-4948-97DA-08E5D8256907}" type="presParOf" srcId="{A885A48D-51C1-4E04-87BD-39BD1B8194DF}" destId="{462F11D3-4207-4E6E-9F78-374B20EA5A1D}" srcOrd="2" destOrd="0" presId="urn:microsoft.com/office/officeart/2005/8/layout/lProcess2"/>
    <dgm:cxn modelId="{745844C0-DD12-47D7-970C-EACDE9304387}" type="presParOf" srcId="{462F11D3-4207-4E6E-9F78-374B20EA5A1D}" destId="{759E3493-53D0-4CDA-BBD9-F3497CF9D442}" srcOrd="0" destOrd="0" presId="urn:microsoft.com/office/officeart/2005/8/layout/lProcess2"/>
    <dgm:cxn modelId="{01BD82E0-42D5-4A65-A3A5-75BFEADDAED1}" type="presParOf" srcId="{759E3493-53D0-4CDA-BBD9-F3497CF9D442}" destId="{AECE4DC3-E252-4A63-87FC-F830A8450B58}" srcOrd="0" destOrd="0" presId="urn:microsoft.com/office/officeart/2005/8/layout/lProcess2"/>
    <dgm:cxn modelId="{4C4BA84F-4313-46C6-A63E-F97C201CBAAC}" type="presParOf" srcId="{759E3493-53D0-4CDA-BBD9-F3497CF9D442}" destId="{66A9270C-AEB4-4D58-B51B-A3C89BF58E3B}" srcOrd="1" destOrd="0" presId="urn:microsoft.com/office/officeart/2005/8/layout/lProcess2"/>
    <dgm:cxn modelId="{263FDEA4-8D0B-41C4-8B69-A5D7C7F97FE8}" type="presParOf" srcId="{759E3493-53D0-4CDA-BBD9-F3497CF9D442}" destId="{EEA78966-DF82-4F79-AB1D-706FBE485ED1}" srcOrd="2" destOrd="0" presId="urn:microsoft.com/office/officeart/2005/8/layout/lProcess2"/>
    <dgm:cxn modelId="{A6C832C5-9244-4804-A35E-71B0B6ECFD53}" type="presParOf" srcId="{759E3493-53D0-4CDA-BBD9-F3497CF9D442}" destId="{1C37F9A6-C280-4961-8CAA-44FC93EB64B2}" srcOrd="3" destOrd="0" presId="urn:microsoft.com/office/officeart/2005/8/layout/lProcess2"/>
    <dgm:cxn modelId="{A4398DE1-EDBD-4162-AB17-4A00A999F6C6}" type="presParOf" srcId="{759E3493-53D0-4CDA-BBD9-F3497CF9D442}" destId="{19DC56A8-A5CA-495C-9555-0E49E89C0B4F}" srcOrd="4" destOrd="0" presId="urn:microsoft.com/office/officeart/2005/8/layout/lProcess2"/>
    <dgm:cxn modelId="{68C2906D-EAB1-4649-AC3A-8E1694F965E9}" type="presParOf" srcId="{40742092-200E-4660-B327-8772C62AA1AC}" destId="{090E3B60-212E-4E38-9858-147A6BB5D3DE}" srcOrd="1" destOrd="0" presId="urn:microsoft.com/office/officeart/2005/8/layout/lProcess2"/>
    <dgm:cxn modelId="{E960EF8B-5F7B-4568-855D-AA4BB9952251}" type="presParOf" srcId="{40742092-200E-4660-B327-8772C62AA1AC}" destId="{DD5D0DBC-9400-40F8-A2A5-24D6A77D05BC}" srcOrd="2" destOrd="0" presId="urn:microsoft.com/office/officeart/2005/8/layout/lProcess2"/>
    <dgm:cxn modelId="{73E06340-0F6E-42D0-BC2B-0D8A1A18CA5B}" type="presParOf" srcId="{DD5D0DBC-9400-40F8-A2A5-24D6A77D05BC}" destId="{BC3F6E0A-1BA7-4762-8268-6D51EDAC458A}" srcOrd="0" destOrd="0" presId="urn:microsoft.com/office/officeart/2005/8/layout/lProcess2"/>
    <dgm:cxn modelId="{9E56A1B4-9823-4E36-902A-A7C844F1694F}" type="presParOf" srcId="{DD5D0DBC-9400-40F8-A2A5-24D6A77D05BC}" destId="{A403E427-2B0B-41B5-9FDD-694198ECD26C}" srcOrd="1" destOrd="0" presId="urn:microsoft.com/office/officeart/2005/8/layout/lProcess2"/>
    <dgm:cxn modelId="{F5907C58-805A-4833-92DC-A483F9C47FAF}" type="presParOf" srcId="{DD5D0DBC-9400-40F8-A2A5-24D6A77D05BC}" destId="{EECCD19B-9BF4-4E1A-82EC-FC1A6BF869FA}" srcOrd="2" destOrd="0" presId="urn:microsoft.com/office/officeart/2005/8/layout/lProcess2"/>
    <dgm:cxn modelId="{4A8BF325-58C8-421C-8490-1A1C0382EB30}" type="presParOf" srcId="{EECCD19B-9BF4-4E1A-82EC-FC1A6BF869FA}" destId="{242C5BA7-4A8C-4B51-A08D-F4FEE2F99D9E}" srcOrd="0" destOrd="0" presId="urn:microsoft.com/office/officeart/2005/8/layout/lProcess2"/>
    <dgm:cxn modelId="{F0C60E4A-18BF-44C4-929E-9D7AC03526F7}" type="presParOf" srcId="{242C5BA7-4A8C-4B51-A08D-F4FEE2F99D9E}" destId="{CD9A454D-F613-40A7-B5C9-75A3E1404337}" srcOrd="0" destOrd="0" presId="urn:microsoft.com/office/officeart/2005/8/layout/lProcess2"/>
    <dgm:cxn modelId="{407AA433-F709-4136-B465-C8004ACD247E}" type="presParOf" srcId="{242C5BA7-4A8C-4B51-A08D-F4FEE2F99D9E}" destId="{E562C922-63F7-49AA-9A8B-F3E839459D11}" srcOrd="1" destOrd="0" presId="urn:microsoft.com/office/officeart/2005/8/layout/lProcess2"/>
    <dgm:cxn modelId="{AC88A705-AC52-4388-BD44-9626CA750AEF}" type="presParOf" srcId="{242C5BA7-4A8C-4B51-A08D-F4FEE2F99D9E}" destId="{3670B4D9-7AD4-4D5F-B026-B42DD9862A4A}" srcOrd="2" destOrd="0" presId="urn:microsoft.com/office/officeart/2005/8/layout/lProcess2"/>
    <dgm:cxn modelId="{7F8EDDE0-D42F-4BFD-A190-B49D8ACF0B36}" type="presParOf" srcId="{242C5BA7-4A8C-4B51-A08D-F4FEE2F99D9E}" destId="{C684DDED-917C-472A-BDCC-75DABED3482F}" srcOrd="3" destOrd="0" presId="urn:microsoft.com/office/officeart/2005/8/layout/lProcess2"/>
    <dgm:cxn modelId="{702F7AB3-4BBC-4B3B-956E-029911A04BBC}" type="presParOf" srcId="{242C5BA7-4A8C-4B51-A08D-F4FEE2F99D9E}" destId="{BD9C1840-51A8-42FF-8FF7-33AECF4DD9B5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A183B96-59FF-4397-88B0-C059591B3A0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8B7B331-91A8-4CAE-9DC9-915E82D3C4A5}">
      <dgm:prSet phldrT="[Testo]"/>
      <dgm:spPr>
        <a:solidFill>
          <a:srgbClr val="F7DFCA"/>
        </a:solidFill>
      </dgm:spPr>
      <dgm:t>
        <a:bodyPr/>
        <a:lstStyle/>
        <a:p>
          <a:r>
            <a:rPr lang="it-IT" dirty="0" smtClean="0">
              <a:solidFill>
                <a:schemeClr val="tx1"/>
              </a:solidFill>
            </a:rPr>
            <a:t>Lezioni</a:t>
          </a:r>
          <a:endParaRPr lang="it-IT" dirty="0">
            <a:solidFill>
              <a:schemeClr val="tx1"/>
            </a:solidFill>
          </a:endParaRPr>
        </a:p>
      </dgm:t>
    </dgm:pt>
    <dgm:pt modelId="{680E0939-DD61-44C8-8427-EA1CBE3037EA}" type="parTrans" cxnId="{BD8B10EB-D9CF-4273-BDDD-ABDA682153B4}">
      <dgm:prSet/>
      <dgm:spPr/>
      <dgm:t>
        <a:bodyPr/>
        <a:lstStyle/>
        <a:p>
          <a:endParaRPr lang="it-IT"/>
        </a:p>
      </dgm:t>
    </dgm:pt>
    <dgm:pt modelId="{6FA3D421-9500-49B6-AEE9-18C7B681EA2A}" type="sibTrans" cxnId="{BD8B10EB-D9CF-4273-BDDD-ABDA682153B4}">
      <dgm:prSet/>
      <dgm:spPr/>
      <dgm:t>
        <a:bodyPr/>
        <a:lstStyle/>
        <a:p>
          <a:endParaRPr lang="it-IT"/>
        </a:p>
      </dgm:t>
    </dgm:pt>
    <dgm:pt modelId="{5E26C1AA-0818-4953-BB87-4DD826E3F9B6}">
      <dgm:prSet phldrT="[Testo]"/>
      <dgm:spPr>
        <a:solidFill>
          <a:srgbClr val="F7DFCA"/>
        </a:solidFill>
      </dgm:spPr>
      <dgm:t>
        <a:bodyPr/>
        <a:lstStyle/>
        <a:p>
          <a:r>
            <a:rPr lang="it-IT" dirty="0" err="1" smtClean="0">
              <a:solidFill>
                <a:schemeClr val="tx1"/>
              </a:solidFill>
            </a:rPr>
            <a:t>Worksheet</a:t>
          </a:r>
          <a:r>
            <a:rPr lang="it-IT" dirty="0" smtClean="0">
              <a:solidFill>
                <a:schemeClr val="tx1"/>
              </a:solidFill>
            </a:rPr>
            <a:t> </a:t>
          </a:r>
          <a:r>
            <a:rPr lang="it-IT" dirty="0" err="1" smtClean="0">
              <a:solidFill>
                <a:schemeClr val="tx1"/>
              </a:solidFill>
            </a:rPr>
            <a:t>Maple</a:t>
          </a:r>
          <a:endParaRPr lang="it-IT" dirty="0">
            <a:solidFill>
              <a:schemeClr val="tx1"/>
            </a:solidFill>
          </a:endParaRPr>
        </a:p>
      </dgm:t>
    </dgm:pt>
    <dgm:pt modelId="{33B3A8DC-9949-4773-A789-BFD013F9DAA7}" type="parTrans" cxnId="{2BA2A392-A9A9-4366-B242-1ED0C70AE203}">
      <dgm:prSet/>
      <dgm:spPr/>
      <dgm:t>
        <a:bodyPr/>
        <a:lstStyle/>
        <a:p>
          <a:endParaRPr lang="it-IT"/>
        </a:p>
      </dgm:t>
    </dgm:pt>
    <dgm:pt modelId="{75133514-DBD0-46CD-8C4A-F91B405AC6CD}" type="sibTrans" cxnId="{2BA2A392-A9A9-4366-B242-1ED0C70AE203}">
      <dgm:prSet/>
      <dgm:spPr/>
      <dgm:t>
        <a:bodyPr/>
        <a:lstStyle/>
        <a:p>
          <a:endParaRPr lang="it-IT"/>
        </a:p>
      </dgm:t>
    </dgm:pt>
    <dgm:pt modelId="{5FB23832-4737-4145-A6B8-135C4CC26604}">
      <dgm:prSet phldrT="[Testo]"/>
      <dgm:spPr>
        <a:solidFill>
          <a:srgbClr val="F7DFCA"/>
        </a:solidFill>
      </dgm:spPr>
      <dgm:t>
        <a:bodyPr/>
        <a:lstStyle/>
        <a:p>
          <a:r>
            <a:rPr lang="it-IT" dirty="0" smtClean="0">
              <a:solidFill>
                <a:schemeClr val="tx1"/>
              </a:solidFill>
            </a:rPr>
            <a:t>Test per la valutazione formativa</a:t>
          </a:r>
          <a:endParaRPr lang="it-IT" dirty="0">
            <a:solidFill>
              <a:schemeClr val="tx1"/>
            </a:solidFill>
          </a:endParaRPr>
        </a:p>
      </dgm:t>
    </dgm:pt>
    <dgm:pt modelId="{5EB174CD-F9AE-49BC-AD43-914CF7F362CC}" type="parTrans" cxnId="{AF7B5F07-18A7-44EF-AABC-810C8DDAAE55}">
      <dgm:prSet/>
      <dgm:spPr/>
      <dgm:t>
        <a:bodyPr/>
        <a:lstStyle/>
        <a:p>
          <a:endParaRPr lang="it-IT"/>
        </a:p>
      </dgm:t>
    </dgm:pt>
    <dgm:pt modelId="{5606322C-664E-4640-98A8-13804A0C2DC8}" type="sibTrans" cxnId="{AF7B5F07-18A7-44EF-AABC-810C8DDAAE55}">
      <dgm:prSet/>
      <dgm:spPr/>
      <dgm:t>
        <a:bodyPr/>
        <a:lstStyle/>
        <a:p>
          <a:endParaRPr lang="it-IT"/>
        </a:p>
      </dgm:t>
    </dgm:pt>
    <dgm:pt modelId="{4FAC753A-864F-4C74-AC52-C9E189F6790C}" type="pres">
      <dgm:prSet presAssocID="{AA183B96-59FF-4397-88B0-C059591B3A0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919C95-6B96-4610-9AD3-752B21CAE0A1}" type="pres">
      <dgm:prSet presAssocID="{68B7B331-91A8-4CAE-9DC9-915E82D3C4A5}" presName="composite" presStyleCnt="0"/>
      <dgm:spPr/>
    </dgm:pt>
    <dgm:pt modelId="{8C82EB5E-CD42-45A4-9F95-EE5E2D570F8B}" type="pres">
      <dgm:prSet presAssocID="{68B7B331-91A8-4CAE-9DC9-915E82D3C4A5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n-US"/>
        </a:p>
      </dgm:t>
    </dgm:pt>
    <dgm:pt modelId="{2FB58EFC-2E39-4DCC-9F23-613B1270401E}" type="pres">
      <dgm:prSet presAssocID="{68B7B331-91A8-4CAE-9DC9-915E82D3C4A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29EA4-F99E-463E-B9CF-E000A2B76D43}" type="pres">
      <dgm:prSet presAssocID="{6FA3D421-9500-49B6-AEE9-18C7B681EA2A}" presName="spacing" presStyleCnt="0"/>
      <dgm:spPr/>
    </dgm:pt>
    <dgm:pt modelId="{7DB3A537-6413-47B5-A8BF-1026B942CCC3}" type="pres">
      <dgm:prSet presAssocID="{5E26C1AA-0818-4953-BB87-4DD826E3F9B6}" presName="composite" presStyleCnt="0"/>
      <dgm:spPr/>
    </dgm:pt>
    <dgm:pt modelId="{F86041A9-F84F-41ED-BE69-210EF7D199D6}" type="pres">
      <dgm:prSet presAssocID="{5E26C1AA-0818-4953-BB87-4DD826E3F9B6}" presName="imgShp" presStyleLbl="fgImgPlace1" presStyleIdx="1" presStyleCnt="3" custLinFactNeighborX="1163" custLinFactNeighborY="-50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058E5B3-0DA7-465C-8F42-477EDD5340DD}" type="pres">
      <dgm:prSet presAssocID="{5E26C1AA-0818-4953-BB87-4DD826E3F9B6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CD8541-D7E2-4C6E-83F5-7833140288C6}" type="pres">
      <dgm:prSet presAssocID="{75133514-DBD0-46CD-8C4A-F91B405AC6CD}" presName="spacing" presStyleCnt="0"/>
      <dgm:spPr/>
    </dgm:pt>
    <dgm:pt modelId="{75FFA9B2-2DE7-44B7-9941-6094BDA4740B}" type="pres">
      <dgm:prSet presAssocID="{5FB23832-4737-4145-A6B8-135C4CC26604}" presName="composite" presStyleCnt="0"/>
      <dgm:spPr/>
    </dgm:pt>
    <dgm:pt modelId="{4A56DFBC-20CA-4300-8CB9-0C73D625E0CC}" type="pres">
      <dgm:prSet presAssocID="{5FB23832-4737-4145-A6B8-135C4CC26604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n-US"/>
        </a:p>
      </dgm:t>
    </dgm:pt>
    <dgm:pt modelId="{3D85B08F-BB6E-4575-910D-BACC628D854D}" type="pres">
      <dgm:prSet presAssocID="{5FB23832-4737-4145-A6B8-135C4CC26604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E7878D-591E-44CF-9679-DB99FD2EA51C}" type="presOf" srcId="{AA183B96-59FF-4397-88B0-C059591B3A02}" destId="{4FAC753A-864F-4C74-AC52-C9E189F6790C}" srcOrd="0" destOrd="0" presId="urn:microsoft.com/office/officeart/2005/8/layout/vList3"/>
    <dgm:cxn modelId="{2BA2A392-A9A9-4366-B242-1ED0C70AE203}" srcId="{AA183B96-59FF-4397-88B0-C059591B3A02}" destId="{5E26C1AA-0818-4953-BB87-4DD826E3F9B6}" srcOrd="1" destOrd="0" parTransId="{33B3A8DC-9949-4773-A789-BFD013F9DAA7}" sibTransId="{75133514-DBD0-46CD-8C4A-F91B405AC6CD}"/>
    <dgm:cxn modelId="{17D14231-4697-4D41-8C1D-A9C2B7FC69CF}" type="presOf" srcId="{5FB23832-4737-4145-A6B8-135C4CC26604}" destId="{3D85B08F-BB6E-4575-910D-BACC628D854D}" srcOrd="0" destOrd="0" presId="urn:microsoft.com/office/officeart/2005/8/layout/vList3"/>
    <dgm:cxn modelId="{06CF6784-09FC-48E8-AC66-0ED3072F8252}" type="presOf" srcId="{68B7B331-91A8-4CAE-9DC9-915E82D3C4A5}" destId="{2FB58EFC-2E39-4DCC-9F23-613B1270401E}" srcOrd="0" destOrd="0" presId="urn:microsoft.com/office/officeart/2005/8/layout/vList3"/>
    <dgm:cxn modelId="{BD8B10EB-D9CF-4273-BDDD-ABDA682153B4}" srcId="{AA183B96-59FF-4397-88B0-C059591B3A02}" destId="{68B7B331-91A8-4CAE-9DC9-915E82D3C4A5}" srcOrd="0" destOrd="0" parTransId="{680E0939-DD61-44C8-8427-EA1CBE3037EA}" sibTransId="{6FA3D421-9500-49B6-AEE9-18C7B681EA2A}"/>
    <dgm:cxn modelId="{AF7B5F07-18A7-44EF-AABC-810C8DDAAE55}" srcId="{AA183B96-59FF-4397-88B0-C059591B3A02}" destId="{5FB23832-4737-4145-A6B8-135C4CC26604}" srcOrd="2" destOrd="0" parTransId="{5EB174CD-F9AE-49BC-AD43-914CF7F362CC}" sibTransId="{5606322C-664E-4640-98A8-13804A0C2DC8}"/>
    <dgm:cxn modelId="{6EC873D0-B376-4DBB-BC40-AD380080BE30}" type="presOf" srcId="{5E26C1AA-0818-4953-BB87-4DD826E3F9B6}" destId="{5058E5B3-0DA7-465C-8F42-477EDD5340DD}" srcOrd="0" destOrd="0" presId="urn:microsoft.com/office/officeart/2005/8/layout/vList3"/>
    <dgm:cxn modelId="{BDA344C2-B9D7-4E2F-9202-7BD2D23FE4ED}" type="presParOf" srcId="{4FAC753A-864F-4C74-AC52-C9E189F6790C}" destId="{37919C95-6B96-4610-9AD3-752B21CAE0A1}" srcOrd="0" destOrd="0" presId="urn:microsoft.com/office/officeart/2005/8/layout/vList3"/>
    <dgm:cxn modelId="{1A279249-05C3-4855-BB08-D3E7197B4BC6}" type="presParOf" srcId="{37919C95-6B96-4610-9AD3-752B21CAE0A1}" destId="{8C82EB5E-CD42-45A4-9F95-EE5E2D570F8B}" srcOrd="0" destOrd="0" presId="urn:microsoft.com/office/officeart/2005/8/layout/vList3"/>
    <dgm:cxn modelId="{266654E5-2A83-40AB-A856-DFA076BA133A}" type="presParOf" srcId="{37919C95-6B96-4610-9AD3-752B21CAE0A1}" destId="{2FB58EFC-2E39-4DCC-9F23-613B1270401E}" srcOrd="1" destOrd="0" presId="urn:microsoft.com/office/officeart/2005/8/layout/vList3"/>
    <dgm:cxn modelId="{7FBCB96E-B495-4B84-9963-5E0CD2153EA5}" type="presParOf" srcId="{4FAC753A-864F-4C74-AC52-C9E189F6790C}" destId="{FC229EA4-F99E-463E-B9CF-E000A2B76D43}" srcOrd="1" destOrd="0" presId="urn:microsoft.com/office/officeart/2005/8/layout/vList3"/>
    <dgm:cxn modelId="{0448ACF6-CCD3-4529-B19F-88661346F3D2}" type="presParOf" srcId="{4FAC753A-864F-4C74-AC52-C9E189F6790C}" destId="{7DB3A537-6413-47B5-A8BF-1026B942CCC3}" srcOrd="2" destOrd="0" presId="urn:microsoft.com/office/officeart/2005/8/layout/vList3"/>
    <dgm:cxn modelId="{41436A7B-419A-4CFF-AF2D-C565D3D08AFF}" type="presParOf" srcId="{7DB3A537-6413-47B5-A8BF-1026B942CCC3}" destId="{F86041A9-F84F-41ED-BE69-210EF7D199D6}" srcOrd="0" destOrd="0" presId="urn:microsoft.com/office/officeart/2005/8/layout/vList3"/>
    <dgm:cxn modelId="{18F3FF17-E9F1-4AF1-8D17-39533C695F4F}" type="presParOf" srcId="{7DB3A537-6413-47B5-A8BF-1026B942CCC3}" destId="{5058E5B3-0DA7-465C-8F42-477EDD5340DD}" srcOrd="1" destOrd="0" presId="urn:microsoft.com/office/officeart/2005/8/layout/vList3"/>
    <dgm:cxn modelId="{4DEA5FF3-A291-4354-BAF4-1A925A6C2C65}" type="presParOf" srcId="{4FAC753A-864F-4C74-AC52-C9E189F6790C}" destId="{3CCD8541-D7E2-4C6E-83F5-7833140288C6}" srcOrd="3" destOrd="0" presId="urn:microsoft.com/office/officeart/2005/8/layout/vList3"/>
    <dgm:cxn modelId="{5299E8C6-0154-43E7-85CF-8BFCC4FAC82D}" type="presParOf" srcId="{4FAC753A-864F-4C74-AC52-C9E189F6790C}" destId="{75FFA9B2-2DE7-44B7-9941-6094BDA4740B}" srcOrd="4" destOrd="0" presId="urn:microsoft.com/office/officeart/2005/8/layout/vList3"/>
    <dgm:cxn modelId="{4A28BB87-F245-4A9E-9956-FFCA2CA9DC59}" type="presParOf" srcId="{75FFA9B2-2DE7-44B7-9941-6094BDA4740B}" destId="{4A56DFBC-20CA-4300-8CB9-0C73D625E0CC}" srcOrd="0" destOrd="0" presId="urn:microsoft.com/office/officeart/2005/8/layout/vList3"/>
    <dgm:cxn modelId="{90390608-F3C4-456D-BE91-A03D4D95E03A}" type="presParOf" srcId="{75FFA9B2-2DE7-44B7-9941-6094BDA4740B}" destId="{3D85B08F-BB6E-4575-910D-BACC628D854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22F9D-0ADA-4C7E-B5B4-7911064583E3}">
      <dsp:nvSpPr>
        <dsp:cNvPr id="0" name=""/>
        <dsp:cNvSpPr/>
      </dsp:nvSpPr>
      <dsp:spPr>
        <a:xfrm>
          <a:off x="0" y="846039"/>
          <a:ext cx="7200031" cy="360000"/>
        </a:xfrm>
        <a:prstGeom prst="rect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25412A-7173-49F2-9E6B-5877393DA7B3}">
      <dsp:nvSpPr>
        <dsp:cNvPr id="0" name=""/>
        <dsp:cNvSpPr/>
      </dsp:nvSpPr>
      <dsp:spPr>
        <a:xfrm>
          <a:off x="525266" y="161858"/>
          <a:ext cx="7911217" cy="7875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kern="1200" dirty="0" smtClean="0">
              <a:solidFill>
                <a:schemeClr val="tx1"/>
              </a:solidFill>
            </a:rPr>
            <a:t>• la possibilità di un rapporto diretto con gli insegnanti anche al di fuori dell’orario scolastico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900" kern="1200" dirty="0">
            <a:solidFill>
              <a:schemeClr val="tx1"/>
            </a:solidFill>
          </a:endParaRPr>
        </a:p>
      </dsp:txBody>
      <dsp:txXfrm>
        <a:off x="563709" y="200301"/>
        <a:ext cx="7834331" cy="710614"/>
      </dsp:txXfrm>
    </dsp:sp>
    <dsp:sp modelId="{613FC080-6285-4AB8-9DDE-ABCF8F43A721}">
      <dsp:nvSpPr>
        <dsp:cNvPr id="0" name=""/>
        <dsp:cNvSpPr/>
      </dsp:nvSpPr>
      <dsp:spPr>
        <a:xfrm>
          <a:off x="0" y="1840519"/>
          <a:ext cx="7200031" cy="360000"/>
        </a:xfrm>
        <a:prstGeom prst="rect">
          <a:avLst/>
        </a:prstGeom>
        <a:noFill/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3B740-9FE1-4B67-ACAE-C184D0303A69}">
      <dsp:nvSpPr>
        <dsp:cNvPr id="0" name=""/>
        <dsp:cNvSpPr/>
      </dsp:nvSpPr>
      <dsp:spPr>
        <a:xfrm>
          <a:off x="525266" y="1243840"/>
          <a:ext cx="7919968" cy="699999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smtClean="0">
              <a:solidFill>
                <a:schemeClr val="tx1"/>
              </a:solidFill>
            </a:rPr>
            <a:t>• la possibilità di realizzare una programmazione didattica più individualizzata</a:t>
          </a:r>
          <a:endParaRPr lang="it-IT" sz="1800" kern="1200" dirty="0">
            <a:solidFill>
              <a:schemeClr val="tx1"/>
            </a:solidFill>
          </a:endParaRPr>
        </a:p>
      </dsp:txBody>
      <dsp:txXfrm>
        <a:off x="559437" y="1278011"/>
        <a:ext cx="7851626" cy="631657"/>
      </dsp:txXfrm>
    </dsp:sp>
    <dsp:sp modelId="{DC050F0A-D4C9-4D83-898A-30C5A481D698}">
      <dsp:nvSpPr>
        <dsp:cNvPr id="0" name=""/>
        <dsp:cNvSpPr/>
      </dsp:nvSpPr>
      <dsp:spPr>
        <a:xfrm>
          <a:off x="0" y="2834999"/>
          <a:ext cx="7200031" cy="360000"/>
        </a:xfrm>
        <a:prstGeom prst="rect">
          <a:avLst/>
        </a:prstGeom>
        <a:noFill/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95E446-5ADD-478E-ADA4-6A058E74E024}">
      <dsp:nvSpPr>
        <dsp:cNvPr id="0" name=""/>
        <dsp:cNvSpPr/>
      </dsp:nvSpPr>
      <dsp:spPr>
        <a:xfrm>
          <a:off x="525266" y="2238319"/>
          <a:ext cx="7919968" cy="699999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smtClean="0">
              <a:solidFill>
                <a:schemeClr val="tx1"/>
              </a:solidFill>
            </a:rPr>
            <a:t>• la possibilità di accedere a strumenti multimediali prima poco utilizzati</a:t>
          </a:r>
          <a:endParaRPr lang="it-IT" sz="1800" kern="1200" dirty="0">
            <a:solidFill>
              <a:schemeClr val="tx1"/>
            </a:solidFill>
          </a:endParaRPr>
        </a:p>
      </dsp:txBody>
      <dsp:txXfrm>
        <a:off x="559437" y="2272490"/>
        <a:ext cx="7851626" cy="631657"/>
      </dsp:txXfrm>
    </dsp:sp>
    <dsp:sp modelId="{04045113-B967-4620-824B-0CB1329FC91E}">
      <dsp:nvSpPr>
        <dsp:cNvPr id="0" name=""/>
        <dsp:cNvSpPr/>
      </dsp:nvSpPr>
      <dsp:spPr>
        <a:xfrm>
          <a:off x="0" y="3829478"/>
          <a:ext cx="7200031" cy="360000"/>
        </a:xfrm>
        <a:prstGeom prst="rect">
          <a:avLst/>
        </a:pr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071A40-A5C6-438A-946C-A67D2F52BDC1}">
      <dsp:nvSpPr>
        <dsp:cNvPr id="0" name=""/>
        <dsp:cNvSpPr/>
      </dsp:nvSpPr>
      <dsp:spPr>
        <a:xfrm>
          <a:off x="525266" y="3232799"/>
          <a:ext cx="7919968" cy="699999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smtClean="0">
              <a:solidFill>
                <a:schemeClr val="tx1"/>
              </a:solidFill>
            </a:rPr>
            <a:t>• la possibilità di utilizzare la rete non solo per frequentare i social network ma anche per la condivisione di contenuti significativi</a:t>
          </a:r>
          <a:endParaRPr lang="it-IT" sz="1800" kern="1200" dirty="0">
            <a:solidFill>
              <a:schemeClr val="tx1"/>
            </a:solidFill>
          </a:endParaRPr>
        </a:p>
      </dsp:txBody>
      <dsp:txXfrm>
        <a:off x="559437" y="3266970"/>
        <a:ext cx="7851626" cy="63165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3DD69-B665-44F3-810B-FED0DF8378CF}">
      <dsp:nvSpPr>
        <dsp:cNvPr id="0" name=""/>
        <dsp:cNvSpPr/>
      </dsp:nvSpPr>
      <dsp:spPr>
        <a:xfrm>
          <a:off x="1062489" y="1729"/>
          <a:ext cx="3476104" cy="1390441"/>
        </a:xfrm>
        <a:prstGeom prst="chevron">
          <a:avLst/>
        </a:prstGeom>
        <a:solidFill>
          <a:srgbClr val="F9973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>
              <a:solidFill>
                <a:schemeClr val="tx1"/>
              </a:solidFill>
            </a:rPr>
            <a:t>Iniziali problemi di tipo tecnico, legati principalmente al sistema di web-conference utilizzato</a:t>
          </a:r>
          <a:endParaRPr lang="it-IT" sz="1900" kern="1200" dirty="0">
            <a:solidFill>
              <a:schemeClr val="tx1"/>
            </a:solidFill>
          </a:endParaRPr>
        </a:p>
      </dsp:txBody>
      <dsp:txXfrm>
        <a:off x="1757710" y="1729"/>
        <a:ext cx="2085663" cy="1390441"/>
      </dsp:txXfrm>
    </dsp:sp>
    <dsp:sp modelId="{4ED68489-8962-4BE4-8C0E-315CC74F613D}">
      <dsp:nvSpPr>
        <dsp:cNvPr id="0" name=""/>
        <dsp:cNvSpPr/>
      </dsp:nvSpPr>
      <dsp:spPr>
        <a:xfrm>
          <a:off x="1062489" y="1586833"/>
          <a:ext cx="3476104" cy="1390441"/>
        </a:xfrm>
        <a:prstGeom prst="chevron">
          <a:avLst/>
        </a:prstGeom>
        <a:solidFill>
          <a:srgbClr val="F9973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>
              <a:solidFill>
                <a:schemeClr val="tx1"/>
              </a:solidFill>
            </a:rPr>
            <a:t>Mancanza di dispositivi idonei all’attività di studio</a:t>
          </a:r>
          <a:endParaRPr lang="it-IT" sz="1900" kern="1200" dirty="0">
            <a:solidFill>
              <a:schemeClr val="tx1"/>
            </a:solidFill>
          </a:endParaRPr>
        </a:p>
      </dsp:txBody>
      <dsp:txXfrm>
        <a:off x="1757710" y="1586833"/>
        <a:ext cx="2085663" cy="1390441"/>
      </dsp:txXfrm>
    </dsp:sp>
    <dsp:sp modelId="{E03455DB-2431-4F56-BD5D-EA8A031DA4F0}">
      <dsp:nvSpPr>
        <dsp:cNvPr id="0" name=""/>
        <dsp:cNvSpPr/>
      </dsp:nvSpPr>
      <dsp:spPr>
        <a:xfrm>
          <a:off x="4086700" y="1705020"/>
          <a:ext cx="2885166" cy="1154066"/>
        </a:xfrm>
        <a:prstGeom prst="chevron">
          <a:avLst/>
        </a:prstGeom>
        <a:solidFill>
          <a:srgbClr val="F7DFCA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Le scuole sono intervenute dotando di PC o </a:t>
          </a:r>
          <a:r>
            <a:rPr lang="it-IT" sz="1600" kern="1200" dirty="0" err="1" smtClean="0"/>
            <a:t>tablet</a:t>
          </a:r>
          <a:r>
            <a:rPr lang="it-IT" sz="1600" kern="1200" dirty="0" smtClean="0"/>
            <a:t> gli studenti in difficoltà</a:t>
          </a:r>
          <a:endParaRPr lang="it-IT" sz="1600" kern="1200" dirty="0"/>
        </a:p>
      </dsp:txBody>
      <dsp:txXfrm>
        <a:off x="4663733" y="1705020"/>
        <a:ext cx="1731100" cy="1154066"/>
      </dsp:txXfrm>
    </dsp:sp>
    <dsp:sp modelId="{0ABCC69F-5D64-41EE-8DFB-9E968CF12F7E}">
      <dsp:nvSpPr>
        <dsp:cNvPr id="0" name=""/>
        <dsp:cNvSpPr/>
      </dsp:nvSpPr>
      <dsp:spPr>
        <a:xfrm>
          <a:off x="1007643" y="3153652"/>
          <a:ext cx="3476104" cy="1390441"/>
        </a:xfrm>
        <a:prstGeom prst="chevron">
          <a:avLst/>
        </a:prstGeom>
        <a:solidFill>
          <a:srgbClr val="F9973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900" kern="1200" dirty="0" smtClean="0">
              <a:solidFill>
                <a:schemeClr val="tx1"/>
              </a:solidFill>
            </a:rPr>
            <a:t>Connessioni instabili o insufficienti</a:t>
          </a:r>
          <a:endParaRPr lang="it-IT" sz="1900" kern="1200" dirty="0">
            <a:solidFill>
              <a:schemeClr val="tx1"/>
            </a:solidFill>
          </a:endParaRPr>
        </a:p>
      </dsp:txBody>
      <dsp:txXfrm>
        <a:off x="1702864" y="3153652"/>
        <a:ext cx="2085663" cy="1390441"/>
      </dsp:txXfrm>
    </dsp:sp>
    <dsp:sp modelId="{3126D76C-84DE-4336-9354-1F9685CE0330}">
      <dsp:nvSpPr>
        <dsp:cNvPr id="0" name=""/>
        <dsp:cNvSpPr/>
      </dsp:nvSpPr>
      <dsp:spPr>
        <a:xfrm>
          <a:off x="4086700" y="3290124"/>
          <a:ext cx="2885166" cy="1154066"/>
        </a:xfrm>
        <a:prstGeom prst="chevron">
          <a:avLst/>
        </a:prstGeom>
        <a:solidFill>
          <a:srgbClr val="F7DFCA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Fondazione è intervenuta fornendo SIM ai ragazzi in situazione di bisogno</a:t>
          </a:r>
          <a:endParaRPr lang="it-IT" sz="1600" kern="1200" dirty="0"/>
        </a:p>
      </dsp:txBody>
      <dsp:txXfrm>
        <a:off x="4663733" y="3290124"/>
        <a:ext cx="1731100" cy="1154066"/>
      </dsp:txXfrm>
    </dsp:sp>
    <dsp:sp modelId="{3F76F1DE-979E-4C26-A62A-0F215F6EBF78}">
      <dsp:nvSpPr>
        <dsp:cNvPr id="0" name=""/>
        <dsp:cNvSpPr/>
      </dsp:nvSpPr>
      <dsp:spPr>
        <a:xfrm>
          <a:off x="4104242" y="117156"/>
          <a:ext cx="2885166" cy="1154066"/>
        </a:xfrm>
        <a:prstGeom prst="chevron">
          <a:avLst/>
        </a:prstGeom>
        <a:solidFill>
          <a:srgbClr val="F7DFCA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La proposta di un sistema alternativo ha ovviato al problema</a:t>
          </a:r>
          <a:endParaRPr lang="it-IT" sz="1600" kern="1200" dirty="0"/>
        </a:p>
      </dsp:txBody>
      <dsp:txXfrm>
        <a:off x="4681275" y="117156"/>
        <a:ext cx="1731100" cy="115406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2A54BD-E9F8-443A-A2F6-FE5EC28F2822}">
      <dsp:nvSpPr>
        <dsp:cNvPr id="0" name=""/>
        <dsp:cNvSpPr/>
      </dsp:nvSpPr>
      <dsp:spPr>
        <a:xfrm>
          <a:off x="0" y="164445"/>
          <a:ext cx="11614826" cy="914940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b="0" u="sng" kern="1200" dirty="0" smtClean="0">
              <a:solidFill>
                <a:schemeClr val="tx1"/>
              </a:solidFill>
            </a:rPr>
            <a:t>Continuità</a:t>
          </a:r>
          <a:r>
            <a:rPr lang="it-IT" sz="2300" b="0" kern="1200" dirty="0" smtClean="0">
              <a:solidFill>
                <a:schemeClr val="tx1"/>
              </a:solidFill>
            </a:rPr>
            <a:t> tra la didattica svolta in classe dagli insegnanti e quella dei tutor negli incontri del progetto</a:t>
          </a:r>
          <a:endParaRPr lang="en-US" sz="2300" b="0" kern="1200" dirty="0">
            <a:solidFill>
              <a:schemeClr val="tx1"/>
            </a:solidFill>
          </a:endParaRPr>
        </a:p>
      </dsp:txBody>
      <dsp:txXfrm>
        <a:off x="44664" y="209109"/>
        <a:ext cx="11525498" cy="825612"/>
      </dsp:txXfrm>
    </dsp:sp>
    <dsp:sp modelId="{13275050-543A-4B1B-A85C-B6B7E36C82C1}">
      <dsp:nvSpPr>
        <dsp:cNvPr id="0" name=""/>
        <dsp:cNvSpPr/>
      </dsp:nvSpPr>
      <dsp:spPr>
        <a:xfrm>
          <a:off x="0" y="1079385"/>
          <a:ext cx="11614826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771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800" b="0" kern="1200" dirty="0" smtClean="0">
              <a:solidFill>
                <a:schemeClr val="tx1"/>
              </a:solidFill>
            </a:rPr>
            <a:t>grazie alla continua comunicazione tra le parti, favorita dall’ambiente digitale di apprendimento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0" y="1079385"/>
        <a:ext cx="11614826" cy="380880"/>
      </dsp:txXfrm>
    </dsp:sp>
    <dsp:sp modelId="{9A31C4EA-99B9-4450-9E58-C71F418F2C2B}">
      <dsp:nvSpPr>
        <dsp:cNvPr id="0" name=""/>
        <dsp:cNvSpPr/>
      </dsp:nvSpPr>
      <dsp:spPr>
        <a:xfrm>
          <a:off x="0" y="1460265"/>
          <a:ext cx="11614826" cy="914940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b="0" u="sng" kern="1200" dirty="0" smtClean="0">
              <a:solidFill>
                <a:schemeClr val="tx1"/>
              </a:solidFill>
            </a:rPr>
            <a:t>Monitoraggio</a:t>
          </a:r>
          <a:r>
            <a:rPr lang="it-IT" sz="2300" b="0" kern="1200" dirty="0" smtClean="0">
              <a:solidFill>
                <a:schemeClr val="tx1"/>
              </a:solidFill>
            </a:rPr>
            <a:t> dei progressi dei rispettivi studenti, con la verifica delle attività svolte</a:t>
          </a:r>
        </a:p>
      </dsp:txBody>
      <dsp:txXfrm>
        <a:off x="44664" y="1504929"/>
        <a:ext cx="11525498" cy="825612"/>
      </dsp:txXfrm>
    </dsp:sp>
    <dsp:sp modelId="{7F0C2C8D-6589-48EC-BF88-F4ADD0EDEBB3}">
      <dsp:nvSpPr>
        <dsp:cNvPr id="0" name=""/>
        <dsp:cNvSpPr/>
      </dsp:nvSpPr>
      <dsp:spPr>
        <a:xfrm>
          <a:off x="0" y="2375206"/>
          <a:ext cx="11614826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771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800" b="0" kern="1200" dirty="0" smtClean="0">
              <a:solidFill>
                <a:schemeClr val="tx1"/>
              </a:solidFill>
            </a:rPr>
            <a:t>grazie all’accesso a tutti i corsi da parte dei docenti </a:t>
          </a:r>
        </a:p>
      </dsp:txBody>
      <dsp:txXfrm>
        <a:off x="0" y="2375206"/>
        <a:ext cx="11614826" cy="380880"/>
      </dsp:txXfrm>
    </dsp:sp>
    <dsp:sp modelId="{4EBE68C0-C0C0-4AB8-92A7-AE2F55032E2E}">
      <dsp:nvSpPr>
        <dsp:cNvPr id="0" name=""/>
        <dsp:cNvSpPr/>
      </dsp:nvSpPr>
      <dsp:spPr>
        <a:xfrm>
          <a:off x="0" y="2756086"/>
          <a:ext cx="11614826" cy="914940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b="0" kern="1200" dirty="0" smtClean="0">
              <a:solidFill>
                <a:schemeClr val="tx1"/>
              </a:solidFill>
            </a:rPr>
            <a:t>Nascita di una </a:t>
          </a:r>
          <a:r>
            <a:rPr lang="it-IT" sz="2300" b="0" u="sng" kern="1200" dirty="0" smtClean="0">
              <a:solidFill>
                <a:schemeClr val="tx1"/>
              </a:solidFill>
            </a:rPr>
            <a:t>comunità di pratica</a:t>
          </a:r>
          <a:r>
            <a:rPr lang="it-IT" sz="2300" b="0" kern="1200" dirty="0" smtClean="0">
              <a:solidFill>
                <a:schemeClr val="tx1"/>
              </a:solidFill>
            </a:rPr>
            <a:t>, per la necessità di condividere un repertorio di strategie educativo-didattiche e di buone pratiche</a:t>
          </a:r>
        </a:p>
      </dsp:txBody>
      <dsp:txXfrm>
        <a:off x="44664" y="2800750"/>
        <a:ext cx="11525498" cy="825612"/>
      </dsp:txXfrm>
    </dsp:sp>
    <dsp:sp modelId="{2413460F-8115-4891-9AE9-B86632958BAE}">
      <dsp:nvSpPr>
        <dsp:cNvPr id="0" name=""/>
        <dsp:cNvSpPr/>
      </dsp:nvSpPr>
      <dsp:spPr>
        <a:xfrm>
          <a:off x="0" y="3671026"/>
          <a:ext cx="11614826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771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800" b="0" kern="1200" dirty="0" smtClean="0">
              <a:solidFill>
                <a:schemeClr val="tx1"/>
              </a:solidFill>
            </a:rPr>
            <a:t>grazie al costante confronto tra tutor e docenti referenti, ma anche tra i tutor di materie diverse sugli stessi studenti</a:t>
          </a:r>
        </a:p>
      </dsp:txBody>
      <dsp:txXfrm>
        <a:off x="0" y="3671026"/>
        <a:ext cx="11614826" cy="380880"/>
      </dsp:txXfrm>
    </dsp:sp>
    <dsp:sp modelId="{DCC9A5AA-EBA6-464A-9EF8-60A9AE1A024D}">
      <dsp:nvSpPr>
        <dsp:cNvPr id="0" name=""/>
        <dsp:cNvSpPr/>
      </dsp:nvSpPr>
      <dsp:spPr>
        <a:xfrm>
          <a:off x="0" y="4051906"/>
          <a:ext cx="11614826" cy="914940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b="0" u="sng" kern="1200" dirty="0" smtClean="0">
              <a:solidFill>
                <a:schemeClr val="tx1"/>
              </a:solidFill>
            </a:rPr>
            <a:t>Comunità virtuale di apprendimento</a:t>
          </a:r>
        </a:p>
      </dsp:txBody>
      <dsp:txXfrm>
        <a:off x="44664" y="4096570"/>
        <a:ext cx="11525498" cy="825612"/>
      </dsp:txXfrm>
    </dsp:sp>
    <dsp:sp modelId="{108D783A-0529-4608-8F2D-BC6E191A781E}">
      <dsp:nvSpPr>
        <dsp:cNvPr id="0" name=""/>
        <dsp:cNvSpPr/>
      </dsp:nvSpPr>
      <dsp:spPr>
        <a:xfrm>
          <a:off x="0" y="4966846"/>
          <a:ext cx="11614826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771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800" b="0" kern="1200" dirty="0" smtClean="0">
              <a:solidFill>
                <a:schemeClr val="tx1"/>
              </a:solidFill>
            </a:rPr>
            <a:t>grazie ala piattaforma sempre accessibile, che ha favorito il dialogo degli studenti con i loro insegnanti e tutor</a:t>
          </a:r>
        </a:p>
      </dsp:txBody>
      <dsp:txXfrm>
        <a:off x="0" y="4966846"/>
        <a:ext cx="11614826" cy="3808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C2C54-E257-45DC-84A2-5970A36BCC04}">
      <dsp:nvSpPr>
        <dsp:cNvPr id="0" name=""/>
        <dsp:cNvSpPr/>
      </dsp:nvSpPr>
      <dsp:spPr>
        <a:xfrm>
          <a:off x="0" y="140503"/>
          <a:ext cx="11614826" cy="181467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b="1" kern="1200" dirty="0" smtClean="0">
              <a:solidFill>
                <a:schemeClr val="tx1"/>
              </a:solidFill>
            </a:rPr>
            <a:t>Oltre agli aspetti più strettamente didattici, l’impiego del DLE ha inoltre permesso di raggiungere ulteriori risultati positivi sul piano relazionale:</a:t>
          </a:r>
        </a:p>
      </dsp:txBody>
      <dsp:txXfrm>
        <a:off x="88585" y="229088"/>
        <a:ext cx="11437656" cy="1637500"/>
      </dsp:txXfrm>
    </dsp:sp>
    <dsp:sp modelId="{E8067306-8647-4299-894D-D8318ADE22D3}">
      <dsp:nvSpPr>
        <dsp:cNvPr id="0" name=""/>
        <dsp:cNvSpPr/>
      </dsp:nvSpPr>
      <dsp:spPr>
        <a:xfrm>
          <a:off x="0" y="1955173"/>
          <a:ext cx="11614826" cy="2390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771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600" kern="1200" smtClean="0">
              <a:solidFill>
                <a:schemeClr val="tx1"/>
              </a:solidFill>
            </a:rPr>
            <a:t>collaborazione tra gli studenti: continuavano in molti casi ad aiutarsi reciprocamente  dopo il termine dell’incontro con i tutor sentendo verosimilmente loro lo spazio virtuale</a:t>
          </a:r>
          <a:endParaRPr lang="it-IT" sz="2600" kern="1200" dirty="0" smtClean="0">
            <a:solidFill>
              <a:schemeClr val="tx1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600" kern="1200" smtClean="0">
              <a:solidFill>
                <a:schemeClr val="tx1"/>
              </a:solidFill>
            </a:rPr>
            <a:t>considerazione dell’ambiente digitale come un vero e proprio luogo di ascolto, in cui condividere le proprie preoccupazioni o insicurezze e le proprie conquiste (alcuni studenti hanno dichiarato: “finalmente qualcuno ci ascolta”)</a:t>
          </a:r>
          <a:endParaRPr lang="en-GB" sz="2600" kern="1200" dirty="0" smtClean="0">
            <a:solidFill>
              <a:schemeClr val="tx1"/>
            </a:solidFill>
          </a:endParaRPr>
        </a:p>
      </dsp:txBody>
      <dsp:txXfrm>
        <a:off x="0" y="1955173"/>
        <a:ext cx="11614826" cy="239084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00991-33E2-4B19-917A-DAC39C1E1C38}">
      <dsp:nvSpPr>
        <dsp:cNvPr id="0" name=""/>
        <dsp:cNvSpPr/>
      </dsp:nvSpPr>
      <dsp:spPr>
        <a:xfrm>
          <a:off x="0" y="5418"/>
          <a:ext cx="11614826" cy="2181684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900" kern="1200" dirty="0" smtClean="0">
              <a:solidFill>
                <a:schemeClr val="tx1"/>
              </a:solidFill>
            </a:rPr>
            <a:t>Buona partecipazione degli studenti all’edizione pilota 2020-2021 di </a:t>
          </a:r>
          <a:r>
            <a:rPr lang="it-IT" sz="3900" i="1" kern="1200" dirty="0" smtClean="0">
              <a:solidFill>
                <a:schemeClr val="tx1"/>
              </a:solidFill>
            </a:rPr>
            <a:t>compiti@casa</a:t>
          </a:r>
          <a:endParaRPr lang="it-IT" sz="3900" kern="1200" dirty="0">
            <a:solidFill>
              <a:schemeClr val="tx1"/>
            </a:solidFill>
          </a:endParaRPr>
        </a:p>
      </dsp:txBody>
      <dsp:txXfrm>
        <a:off x="106501" y="111919"/>
        <a:ext cx="11401824" cy="1968682"/>
      </dsp:txXfrm>
    </dsp:sp>
    <dsp:sp modelId="{52F15C1B-C3A2-4A85-A56C-1A4163FC30E0}">
      <dsp:nvSpPr>
        <dsp:cNvPr id="0" name=""/>
        <dsp:cNvSpPr/>
      </dsp:nvSpPr>
      <dsp:spPr>
        <a:xfrm>
          <a:off x="0" y="2299423"/>
          <a:ext cx="11614826" cy="2181684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900" kern="1200" smtClean="0">
              <a:solidFill>
                <a:schemeClr val="tx1"/>
              </a:solidFill>
            </a:rPr>
            <a:t>Ottimo riscontro dalla lettura delle risposte ai questionari da parte di docenti, tutor, studenti e famiglie</a:t>
          </a:r>
          <a:endParaRPr lang="it-IT" sz="3900" kern="1200" dirty="0">
            <a:solidFill>
              <a:schemeClr val="tx1"/>
            </a:solidFill>
          </a:endParaRPr>
        </a:p>
      </dsp:txBody>
      <dsp:txXfrm>
        <a:off x="106501" y="2405924"/>
        <a:ext cx="11401824" cy="196868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73FBE-89E5-488D-917E-526DD546FED3}">
      <dsp:nvSpPr>
        <dsp:cNvPr id="0" name=""/>
        <dsp:cNvSpPr/>
      </dsp:nvSpPr>
      <dsp:spPr>
        <a:xfrm>
          <a:off x="233488" y="0"/>
          <a:ext cx="2841513" cy="5491388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>
              <a:solidFill>
                <a:schemeClr val="tx1"/>
              </a:solidFill>
            </a:rPr>
            <a:t>DOCENTI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solidFill>
                <a:schemeClr val="tx1"/>
              </a:solidFill>
            </a:rPr>
            <a:t>Miglioramento rispetto a prima del percorso di </a:t>
          </a:r>
          <a:r>
            <a:rPr lang="it-IT" sz="1800" i="1" kern="1200" dirty="0" smtClean="0">
              <a:solidFill>
                <a:schemeClr val="tx1"/>
              </a:solidFill>
            </a:rPr>
            <a:t>compiti@casa:</a:t>
          </a:r>
          <a:endParaRPr lang="it-IT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>
              <a:solidFill>
                <a:schemeClr val="tx1"/>
              </a:solidFill>
            </a:rPr>
            <a:t>Registrato per l’</a:t>
          </a:r>
          <a:r>
            <a:rPr lang="it-IT" sz="2000" b="1" kern="1200" dirty="0" smtClean="0">
              <a:solidFill>
                <a:schemeClr val="tx1"/>
              </a:solidFill>
            </a:rPr>
            <a:t>87</a:t>
          </a:r>
          <a:r>
            <a:rPr lang="it-IT" sz="1800" kern="1200" dirty="0" smtClean="0">
              <a:solidFill>
                <a:schemeClr val="tx1"/>
              </a:solidFill>
            </a:rPr>
            <a:t>% dei casi per i docenti di materie </a:t>
          </a:r>
          <a:r>
            <a:rPr lang="it-IT" sz="1800" u="sng" kern="1200" dirty="0" smtClean="0">
              <a:solidFill>
                <a:schemeClr val="tx1"/>
              </a:solidFill>
            </a:rPr>
            <a:t>umanistiche</a:t>
          </a:r>
          <a:endParaRPr lang="it-IT" sz="1800" u="sng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>
              <a:solidFill>
                <a:schemeClr val="tx1"/>
              </a:solidFill>
            </a:rPr>
            <a:t>Registrato per l’</a:t>
          </a:r>
          <a:r>
            <a:rPr lang="it-IT" sz="2000" b="1" kern="1200" dirty="0" smtClean="0">
              <a:solidFill>
                <a:schemeClr val="tx1"/>
              </a:solidFill>
            </a:rPr>
            <a:t>76</a:t>
          </a:r>
          <a:r>
            <a:rPr lang="it-IT" sz="1800" kern="1200" dirty="0" smtClean="0">
              <a:solidFill>
                <a:schemeClr val="tx1"/>
              </a:solidFill>
            </a:rPr>
            <a:t>% dei casi per i docenti di materie </a:t>
          </a:r>
          <a:r>
            <a:rPr lang="it-IT" sz="1800" u="sng" kern="1200" dirty="0" smtClean="0">
              <a:solidFill>
                <a:schemeClr val="tx1"/>
              </a:solidFill>
            </a:rPr>
            <a:t>scientifiche</a:t>
          </a:r>
          <a:endParaRPr lang="it-IT" sz="1800" u="sng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>
              <a:solidFill>
                <a:schemeClr val="tx1"/>
              </a:solidFill>
            </a:rPr>
            <a:t>Votazioni per materia ottenute dagli studenti:</a:t>
          </a:r>
          <a:endParaRPr lang="it-IT" sz="1800" kern="1200" dirty="0">
            <a:solidFill>
              <a:schemeClr val="tx1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kern="1200" dirty="0" smtClean="0">
              <a:solidFill>
                <a:schemeClr val="tx1"/>
              </a:solidFill>
            </a:rPr>
            <a:t>Prima</a:t>
          </a:r>
          <a:r>
            <a:rPr lang="it-IT" sz="1800" kern="1200" dirty="0" smtClean="0">
              <a:solidFill>
                <a:schemeClr val="tx1"/>
              </a:solidFill>
            </a:rPr>
            <a:t> dell’adesione a </a:t>
          </a:r>
          <a:r>
            <a:rPr lang="it-IT" sz="1800" i="1" kern="1200" dirty="0" smtClean="0">
              <a:solidFill>
                <a:schemeClr val="tx1"/>
              </a:solidFill>
            </a:rPr>
            <a:t>compiti@casa</a:t>
          </a:r>
          <a:r>
            <a:rPr lang="it-IT" sz="1800" kern="1200" dirty="0" smtClean="0">
              <a:solidFill>
                <a:schemeClr val="tx1"/>
              </a:solidFill>
            </a:rPr>
            <a:t>: </a:t>
          </a:r>
          <a:r>
            <a:rPr lang="it-IT" sz="2400" kern="1200" dirty="0" smtClean="0">
              <a:solidFill>
                <a:schemeClr val="tx1"/>
              </a:solidFill>
            </a:rPr>
            <a:t>5,80</a:t>
          </a:r>
          <a:endParaRPr lang="it-IT" sz="2400" kern="1200" dirty="0">
            <a:solidFill>
              <a:schemeClr val="tx1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>
              <a:solidFill>
                <a:schemeClr val="tx1"/>
              </a:solidFill>
            </a:rPr>
            <a:t>A </a:t>
          </a:r>
          <a:r>
            <a:rPr lang="it-IT" sz="1800" b="1" kern="1200" dirty="0" smtClean="0">
              <a:solidFill>
                <a:schemeClr val="tx1"/>
              </a:solidFill>
            </a:rPr>
            <a:t>fine progetto</a:t>
          </a:r>
          <a:r>
            <a:rPr lang="it-IT" sz="1800" kern="1200" dirty="0" smtClean="0">
              <a:solidFill>
                <a:schemeClr val="tx1"/>
              </a:solidFill>
            </a:rPr>
            <a:t>: </a:t>
          </a:r>
          <a:r>
            <a:rPr lang="it-IT" sz="2400" kern="1200" dirty="0" smtClean="0">
              <a:solidFill>
                <a:schemeClr val="tx1"/>
              </a:solidFill>
            </a:rPr>
            <a:t>6,54</a:t>
          </a:r>
          <a:endParaRPr lang="it-IT" sz="2400" kern="1200" dirty="0">
            <a:solidFill>
              <a:schemeClr val="tx1"/>
            </a:solidFill>
          </a:endParaRPr>
        </a:p>
      </dsp:txBody>
      <dsp:txXfrm>
        <a:off x="233488" y="0"/>
        <a:ext cx="2841513" cy="5491388"/>
      </dsp:txXfrm>
    </dsp:sp>
    <dsp:sp modelId="{780D1F0D-2BAB-48CF-868A-607DBE095B20}">
      <dsp:nvSpPr>
        <dsp:cNvPr id="0" name=""/>
        <dsp:cNvSpPr/>
      </dsp:nvSpPr>
      <dsp:spPr>
        <a:xfrm>
          <a:off x="9260634" y="3695551"/>
          <a:ext cx="2841513" cy="1704907"/>
        </a:xfrm>
        <a:prstGeom prst="rect">
          <a:avLst/>
        </a:prstGeom>
        <a:solidFill>
          <a:srgbClr val="F7DF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solidFill>
                <a:schemeClr val="tx1"/>
              </a:solidFill>
            </a:rPr>
            <a:t>STUDENTI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solidFill>
                <a:schemeClr val="tx1"/>
              </a:solidFill>
            </a:rPr>
            <a:t>Il </a:t>
          </a:r>
          <a:r>
            <a:rPr lang="it-IT" sz="2400" b="1" kern="1200" dirty="0" smtClean="0">
              <a:solidFill>
                <a:schemeClr val="tx1"/>
              </a:solidFill>
            </a:rPr>
            <a:t>97% </a:t>
          </a:r>
          <a:r>
            <a:rPr lang="it-IT" sz="2400" kern="1200" dirty="0" smtClean="0">
              <a:solidFill>
                <a:schemeClr val="tx1"/>
              </a:solidFill>
            </a:rPr>
            <a:t>ritiene di essere migliorato</a:t>
          </a:r>
          <a:endParaRPr lang="it-IT" sz="2400" kern="1200" dirty="0">
            <a:solidFill>
              <a:schemeClr val="tx1"/>
            </a:solidFill>
          </a:endParaRPr>
        </a:p>
      </dsp:txBody>
      <dsp:txXfrm>
        <a:off x="9260634" y="3695551"/>
        <a:ext cx="2841513" cy="1704907"/>
      </dsp:txXfrm>
    </dsp:sp>
    <dsp:sp modelId="{A594A396-D1BD-4719-9475-F958C15FD62D}">
      <dsp:nvSpPr>
        <dsp:cNvPr id="0" name=""/>
        <dsp:cNvSpPr/>
      </dsp:nvSpPr>
      <dsp:spPr>
        <a:xfrm>
          <a:off x="6163811" y="1403498"/>
          <a:ext cx="2841513" cy="3620047"/>
        </a:xfrm>
        <a:prstGeom prst="rect">
          <a:avLst/>
        </a:prstGeom>
        <a:solidFill>
          <a:srgbClr val="F7C7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>
              <a:solidFill>
                <a:schemeClr val="tx1"/>
              </a:solidFill>
            </a:rPr>
            <a:t>FAMIGLIE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>
              <a:solidFill>
                <a:schemeClr val="tx1"/>
              </a:solidFill>
            </a:rPr>
            <a:t>  Partecipare al progetto è stata una grossa opportunità per migliorare conoscenze e competenze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solidFill>
                <a:schemeClr val="tx1"/>
              </a:solidFill>
            </a:rPr>
            <a:t>Moda: </a:t>
          </a:r>
          <a:r>
            <a:rPr lang="it-IT" sz="2400" b="1" kern="1200" dirty="0" smtClean="0">
              <a:solidFill>
                <a:schemeClr val="tx1"/>
              </a:solidFill>
            </a:rPr>
            <a:t>5</a:t>
          </a:r>
          <a:r>
            <a:rPr lang="it-IT" sz="2400" kern="1200" dirty="0" smtClean="0">
              <a:solidFill>
                <a:schemeClr val="tx1"/>
              </a:solidFill>
            </a:rPr>
            <a:t/>
          </a:r>
          <a:br>
            <a:rPr lang="it-IT" sz="2400" kern="1200" dirty="0" smtClean="0">
              <a:solidFill>
                <a:schemeClr val="tx1"/>
              </a:solidFill>
            </a:rPr>
          </a:br>
          <a:r>
            <a:rPr lang="it-IT" sz="2400" kern="1200" dirty="0" smtClean="0">
              <a:solidFill>
                <a:schemeClr val="tx1"/>
              </a:solidFill>
            </a:rPr>
            <a:t>Media: </a:t>
          </a:r>
          <a:r>
            <a:rPr lang="it-IT" sz="2400" b="1" kern="1200" dirty="0" smtClean="0">
              <a:solidFill>
                <a:schemeClr val="tx1"/>
              </a:solidFill>
            </a:rPr>
            <a:t>4,6</a:t>
          </a:r>
          <a:r>
            <a:rPr lang="it-IT" sz="2400" kern="1200" dirty="0" smtClean="0">
              <a:solidFill>
                <a:schemeClr val="tx1"/>
              </a:solidFill>
            </a:rPr>
            <a:t/>
          </a:r>
          <a:br>
            <a:rPr lang="it-IT" sz="2400" kern="1200" dirty="0" smtClean="0">
              <a:solidFill>
                <a:schemeClr val="tx1"/>
              </a:solidFill>
            </a:rPr>
          </a:br>
          <a:r>
            <a:rPr lang="it-IT" sz="2000" kern="1200" dirty="0" smtClean="0">
              <a:solidFill>
                <a:schemeClr val="tx1"/>
              </a:solidFill>
            </a:rPr>
            <a:t>(scala </a:t>
          </a:r>
          <a:r>
            <a:rPr lang="it-IT" sz="2000" kern="1200" dirty="0" err="1" smtClean="0">
              <a:solidFill>
                <a:schemeClr val="tx1"/>
              </a:solidFill>
            </a:rPr>
            <a:t>Likert</a:t>
          </a:r>
          <a:r>
            <a:rPr lang="it-IT" sz="2000" kern="1200" dirty="0" smtClean="0">
              <a:solidFill>
                <a:schemeClr val="tx1"/>
              </a:solidFill>
            </a:rPr>
            <a:t> da </a:t>
          </a:r>
          <a:br>
            <a:rPr lang="it-IT" sz="2000" kern="1200" dirty="0" smtClean="0">
              <a:solidFill>
                <a:schemeClr val="tx1"/>
              </a:solidFill>
            </a:rPr>
          </a:br>
          <a:r>
            <a:rPr lang="it-IT" sz="2000" kern="1200" dirty="0" smtClean="0">
              <a:solidFill>
                <a:schemeClr val="tx1"/>
              </a:solidFill>
            </a:rPr>
            <a:t>1=“Per nulla” a 5=“Moltissimo”)</a:t>
          </a:r>
        </a:p>
      </dsp:txBody>
      <dsp:txXfrm>
        <a:off x="6163811" y="1403498"/>
        <a:ext cx="2841513" cy="3620047"/>
      </dsp:txXfrm>
    </dsp:sp>
    <dsp:sp modelId="{57D959BC-78EB-4188-AF2F-9F5C587E07E3}">
      <dsp:nvSpPr>
        <dsp:cNvPr id="0" name=""/>
        <dsp:cNvSpPr/>
      </dsp:nvSpPr>
      <dsp:spPr>
        <a:xfrm>
          <a:off x="3209007" y="372140"/>
          <a:ext cx="2841513" cy="2336473"/>
        </a:xfrm>
        <a:prstGeom prst="rect">
          <a:avLst/>
        </a:prstGeom>
        <a:solidFill>
          <a:srgbClr val="F19B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>
              <a:solidFill>
                <a:schemeClr val="tx1"/>
              </a:solidFill>
            </a:rPr>
            <a:t>TUTOR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solidFill>
                <a:schemeClr val="tx1"/>
              </a:solidFill>
            </a:rPr>
            <a:t>Il corso è servito agli studenti a loro affidati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solidFill>
                <a:schemeClr val="tx1"/>
              </a:solidFill>
            </a:rPr>
            <a:t>- nel </a:t>
          </a:r>
          <a:r>
            <a:rPr lang="it-IT" sz="2000" b="1" kern="1200" dirty="0" smtClean="0">
              <a:solidFill>
                <a:schemeClr val="tx1"/>
              </a:solidFill>
            </a:rPr>
            <a:t>91%</a:t>
          </a:r>
          <a:r>
            <a:rPr lang="it-IT" sz="2000" kern="1200" dirty="0" smtClean="0">
              <a:solidFill>
                <a:schemeClr val="tx1"/>
              </a:solidFill>
            </a:rPr>
            <a:t> </a:t>
          </a:r>
          <a:r>
            <a:rPr lang="it-IT" sz="1800" kern="1200" dirty="0" smtClean="0">
              <a:solidFill>
                <a:schemeClr val="tx1"/>
              </a:solidFill>
            </a:rPr>
            <a:t>dei casi per i tutor di materie </a:t>
          </a:r>
          <a:r>
            <a:rPr lang="it-IT" sz="1800" u="sng" kern="1200" dirty="0" smtClean="0">
              <a:solidFill>
                <a:schemeClr val="tx1"/>
              </a:solidFill>
            </a:rPr>
            <a:t>umanistiche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solidFill>
                <a:schemeClr val="tx1"/>
              </a:solidFill>
            </a:rPr>
            <a:t>- nell’</a:t>
          </a:r>
          <a:r>
            <a:rPr lang="it-IT" sz="2000" b="1" kern="1200" dirty="0" smtClean="0">
              <a:solidFill>
                <a:schemeClr val="tx1"/>
              </a:solidFill>
            </a:rPr>
            <a:t>88%</a:t>
          </a:r>
          <a:r>
            <a:rPr lang="it-IT" sz="1800" b="1" kern="1200" dirty="0" smtClean="0">
              <a:solidFill>
                <a:schemeClr val="tx1"/>
              </a:solidFill>
            </a:rPr>
            <a:t> </a:t>
          </a:r>
          <a:r>
            <a:rPr lang="it-IT" sz="1800" kern="1200" dirty="0" smtClean="0">
              <a:solidFill>
                <a:schemeClr val="tx1"/>
              </a:solidFill>
            </a:rPr>
            <a:t>dei casi per i tutor di materie </a:t>
          </a:r>
          <a:r>
            <a:rPr lang="it-IT" sz="1800" u="sng" kern="1200" dirty="0" smtClean="0">
              <a:solidFill>
                <a:schemeClr val="tx1"/>
              </a:solidFill>
            </a:rPr>
            <a:t>scientifiche</a:t>
          </a:r>
          <a:endParaRPr lang="it-IT" sz="1800" kern="1200" dirty="0" smtClean="0">
            <a:solidFill>
              <a:schemeClr val="tx1"/>
            </a:solidFill>
          </a:endParaRPr>
        </a:p>
      </dsp:txBody>
      <dsp:txXfrm>
        <a:off x="3209007" y="372140"/>
        <a:ext cx="2841513" cy="233647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6D2CF-818B-4B07-BB78-FEE5B899C1AF}">
      <dsp:nvSpPr>
        <dsp:cNvPr id="0" name=""/>
        <dsp:cNvSpPr/>
      </dsp:nvSpPr>
      <dsp:spPr>
        <a:xfrm>
          <a:off x="0" y="348907"/>
          <a:ext cx="10749116" cy="403200"/>
        </a:xfrm>
        <a:prstGeom prst="rect">
          <a:avLst/>
        </a:prstGeom>
        <a:noFill/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1D6581-CF11-43CA-9076-486587DA4FC3}">
      <dsp:nvSpPr>
        <dsp:cNvPr id="0" name=""/>
        <dsp:cNvSpPr/>
      </dsp:nvSpPr>
      <dsp:spPr>
        <a:xfrm>
          <a:off x="537455" y="112747"/>
          <a:ext cx="7524381" cy="472320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04" tIns="0" rIns="28440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tx1"/>
              </a:solidFill>
            </a:rPr>
            <a:t>I.C.  Adelaide Ristori, Scuola secondaria di primo grado di Napoli</a:t>
          </a:r>
          <a:endParaRPr lang="it-IT" sz="1600" kern="1200" dirty="0">
            <a:solidFill>
              <a:schemeClr val="tx1"/>
            </a:solidFill>
          </a:endParaRPr>
        </a:p>
      </dsp:txBody>
      <dsp:txXfrm>
        <a:off x="560512" y="135804"/>
        <a:ext cx="7478267" cy="426206"/>
      </dsp:txXfrm>
    </dsp:sp>
    <dsp:sp modelId="{82656B9C-DBBD-4BDE-BD86-E149A56C6439}">
      <dsp:nvSpPr>
        <dsp:cNvPr id="0" name=""/>
        <dsp:cNvSpPr/>
      </dsp:nvSpPr>
      <dsp:spPr>
        <a:xfrm>
          <a:off x="0" y="1074667"/>
          <a:ext cx="10749116" cy="403200"/>
        </a:xfrm>
        <a:prstGeom prst="rect">
          <a:avLst/>
        </a:prstGeom>
        <a:noFill/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8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6D5C3-C6B1-4249-AEBA-31C9CDA635EE}">
      <dsp:nvSpPr>
        <dsp:cNvPr id="0" name=""/>
        <dsp:cNvSpPr/>
      </dsp:nvSpPr>
      <dsp:spPr>
        <a:xfrm>
          <a:off x="537455" y="838507"/>
          <a:ext cx="7524381" cy="472320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04" tIns="0" rIns="284404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kern="1200" dirty="0" smtClean="0">
              <a:solidFill>
                <a:schemeClr val="tx1"/>
              </a:solidFill>
            </a:rPr>
            <a:t>I.C. </a:t>
          </a:r>
          <a:r>
            <a:rPr lang="it-IT" sz="1600" kern="1200" dirty="0" err="1" smtClean="0">
              <a:solidFill>
                <a:schemeClr val="tx1"/>
              </a:solidFill>
            </a:rPr>
            <a:t>Bottacchi</a:t>
          </a:r>
          <a:r>
            <a:rPr lang="it-IT" sz="1600" kern="1200" dirty="0" smtClean="0">
              <a:solidFill>
                <a:schemeClr val="tx1"/>
              </a:solidFill>
            </a:rPr>
            <a:t>, Scuola secondaria di primo grado di Novara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kern="1200" dirty="0">
            <a:solidFill>
              <a:schemeClr val="tx1"/>
            </a:solidFill>
          </a:endParaRPr>
        </a:p>
      </dsp:txBody>
      <dsp:txXfrm>
        <a:off x="560512" y="861564"/>
        <a:ext cx="7478267" cy="426206"/>
      </dsp:txXfrm>
    </dsp:sp>
    <dsp:sp modelId="{DD121ECC-E737-45A7-85CD-CD88FFFC3AC9}">
      <dsp:nvSpPr>
        <dsp:cNvPr id="0" name=""/>
        <dsp:cNvSpPr/>
      </dsp:nvSpPr>
      <dsp:spPr>
        <a:xfrm>
          <a:off x="0" y="1800427"/>
          <a:ext cx="10749116" cy="403200"/>
        </a:xfrm>
        <a:prstGeom prst="rect">
          <a:avLst/>
        </a:prstGeom>
        <a:noFill/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16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BCAD26-294C-4ABE-B9E7-D201A1079385}">
      <dsp:nvSpPr>
        <dsp:cNvPr id="0" name=""/>
        <dsp:cNvSpPr/>
      </dsp:nvSpPr>
      <dsp:spPr>
        <a:xfrm>
          <a:off x="537455" y="1564267"/>
          <a:ext cx="7524381" cy="472320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04" tIns="0" rIns="284404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kern="1200" dirty="0" smtClean="0">
              <a:solidFill>
                <a:schemeClr val="tx1"/>
              </a:solidFill>
            </a:rPr>
            <a:t>I.C. Leonardo da Vinci - Frank, Scuola secondaria di primo grado di Torino</a:t>
          </a:r>
          <a:endParaRPr lang="it-IT" sz="1600" kern="1200" dirty="0">
            <a:solidFill>
              <a:schemeClr val="tx1"/>
            </a:solidFill>
          </a:endParaRPr>
        </a:p>
      </dsp:txBody>
      <dsp:txXfrm>
        <a:off x="560512" y="1587324"/>
        <a:ext cx="7478267" cy="426206"/>
      </dsp:txXfrm>
    </dsp:sp>
    <dsp:sp modelId="{E698F86D-59E3-4814-930E-B37D946C02B8}">
      <dsp:nvSpPr>
        <dsp:cNvPr id="0" name=""/>
        <dsp:cNvSpPr/>
      </dsp:nvSpPr>
      <dsp:spPr>
        <a:xfrm>
          <a:off x="0" y="2526187"/>
          <a:ext cx="10749116" cy="403200"/>
        </a:xfrm>
        <a:prstGeom prst="rect">
          <a:avLst/>
        </a:prstGeom>
        <a:noFill/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24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05FAB3-2291-4E4B-B8CB-FAFB09BFAA51}">
      <dsp:nvSpPr>
        <dsp:cNvPr id="0" name=""/>
        <dsp:cNvSpPr/>
      </dsp:nvSpPr>
      <dsp:spPr>
        <a:xfrm>
          <a:off x="537455" y="2290027"/>
          <a:ext cx="7524381" cy="472320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04" tIns="0" rIns="284404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kern="1200" dirty="0" smtClean="0">
              <a:solidFill>
                <a:schemeClr val="tx1"/>
              </a:solidFill>
            </a:rPr>
            <a:t>I.C. Piazza Filattiera 84, Scuola secondaria di primo grado di Roma</a:t>
          </a:r>
          <a:endParaRPr lang="it-IT" sz="1600" kern="1200" dirty="0">
            <a:solidFill>
              <a:schemeClr val="tx1"/>
            </a:solidFill>
          </a:endParaRPr>
        </a:p>
      </dsp:txBody>
      <dsp:txXfrm>
        <a:off x="560512" y="2313084"/>
        <a:ext cx="7478267" cy="426206"/>
      </dsp:txXfrm>
    </dsp:sp>
    <dsp:sp modelId="{4456085E-2BA0-4050-8AEC-D570FCD43E3B}">
      <dsp:nvSpPr>
        <dsp:cNvPr id="0" name=""/>
        <dsp:cNvSpPr/>
      </dsp:nvSpPr>
      <dsp:spPr>
        <a:xfrm>
          <a:off x="0" y="3251947"/>
          <a:ext cx="10749116" cy="403200"/>
        </a:xfrm>
        <a:prstGeom prst="rect">
          <a:avLst/>
        </a:prstGeom>
        <a:noFill/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32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6EB97-8C3E-4448-AE1D-0C0463D61BC8}">
      <dsp:nvSpPr>
        <dsp:cNvPr id="0" name=""/>
        <dsp:cNvSpPr/>
      </dsp:nvSpPr>
      <dsp:spPr>
        <a:xfrm>
          <a:off x="537455" y="3015787"/>
          <a:ext cx="7524381" cy="472320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04" tIns="0" rIns="284404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kern="1200" dirty="0" smtClean="0">
              <a:solidFill>
                <a:schemeClr val="tx1"/>
              </a:solidFill>
            </a:rPr>
            <a:t>I.C. Renzo Pezzani, Scuola secondaria di primo grado di Milano</a:t>
          </a:r>
          <a:endParaRPr lang="it-IT" sz="1600" kern="1200" dirty="0">
            <a:solidFill>
              <a:schemeClr val="tx1"/>
            </a:solidFill>
          </a:endParaRPr>
        </a:p>
      </dsp:txBody>
      <dsp:txXfrm>
        <a:off x="560512" y="3038844"/>
        <a:ext cx="7478267" cy="426206"/>
      </dsp:txXfrm>
    </dsp:sp>
    <dsp:sp modelId="{A81F493A-76F6-4C0E-9A80-C5712E9FA406}">
      <dsp:nvSpPr>
        <dsp:cNvPr id="0" name=""/>
        <dsp:cNvSpPr/>
      </dsp:nvSpPr>
      <dsp:spPr>
        <a:xfrm>
          <a:off x="0" y="3977708"/>
          <a:ext cx="10749116" cy="403200"/>
        </a:xfrm>
        <a:prstGeom prst="rect">
          <a:avLst/>
        </a:prstGeom>
        <a:noFill/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0EA500-9E8A-4204-A1B9-F986FF153142}">
      <dsp:nvSpPr>
        <dsp:cNvPr id="0" name=""/>
        <dsp:cNvSpPr/>
      </dsp:nvSpPr>
      <dsp:spPr>
        <a:xfrm>
          <a:off x="537455" y="3741548"/>
          <a:ext cx="7524381" cy="472320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04" tIns="0" rIns="284404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kern="1200" dirty="0" smtClean="0">
              <a:solidFill>
                <a:schemeClr val="tx1"/>
              </a:solidFill>
            </a:rPr>
            <a:t>I.C. Rita Levi Montalcini, Scuola secondaria di primo grado di Novara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kern="1200" dirty="0">
            <a:solidFill>
              <a:schemeClr val="tx1"/>
            </a:solidFill>
          </a:endParaRPr>
        </a:p>
      </dsp:txBody>
      <dsp:txXfrm>
        <a:off x="560512" y="3764605"/>
        <a:ext cx="7478267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F06B5-27E3-4025-99B1-8054F2C4041D}">
      <dsp:nvSpPr>
        <dsp:cNvPr id="0" name=""/>
        <dsp:cNvSpPr/>
      </dsp:nvSpPr>
      <dsp:spPr>
        <a:xfrm>
          <a:off x="129587" y="0"/>
          <a:ext cx="4050506" cy="434975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E3242B">
                <a:tint val="66000"/>
                <a:satMod val="160000"/>
              </a:srgbClr>
            </a:gs>
            <a:gs pos="50000">
              <a:srgbClr val="E3242B">
                <a:tint val="44500"/>
                <a:satMod val="160000"/>
              </a:srgbClr>
            </a:gs>
            <a:gs pos="100000">
              <a:srgbClr val="E3242B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2100" kern="1200" dirty="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rPr>
            <a:t>Prof.ssa Marina Marchisio</a:t>
          </a:r>
          <a:br>
            <a:rPr lang="it-IT" altLang="it-IT" sz="2100" kern="1200" dirty="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rPr>
          </a:br>
          <a:r>
            <a:rPr lang="it-IT" altLang="it-IT" sz="2100" kern="1200" dirty="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rPr>
            <a:t/>
          </a:r>
          <a:br>
            <a:rPr lang="it-IT" altLang="it-IT" sz="2100" kern="1200" dirty="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rPr>
          </a:br>
          <a:r>
            <a:rPr lang="it-IT" altLang="it-IT" sz="2100" kern="1200" dirty="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rPr>
            <a:t>Dipartimento di Biotecnologie Molecolari e Scienze per la Salute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129587" y="1739900"/>
        <a:ext cx="4050506" cy="1739900"/>
      </dsp:txXfrm>
    </dsp:sp>
    <dsp:sp modelId="{823DA46C-7FBB-49EE-8598-C77E864978D3}">
      <dsp:nvSpPr>
        <dsp:cNvPr id="0" name=""/>
        <dsp:cNvSpPr/>
      </dsp:nvSpPr>
      <dsp:spPr>
        <a:xfrm>
          <a:off x="1304555" y="260985"/>
          <a:ext cx="1448466" cy="144846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A5CD2-336D-4B1E-B7A3-2C890D57B7BC}">
      <dsp:nvSpPr>
        <dsp:cNvPr id="0" name=""/>
        <dsp:cNvSpPr/>
      </dsp:nvSpPr>
      <dsp:spPr>
        <a:xfrm>
          <a:off x="4175557" y="0"/>
          <a:ext cx="4050506" cy="434975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E3242B">
                <a:tint val="66000"/>
                <a:satMod val="160000"/>
              </a:srgbClr>
            </a:gs>
            <a:gs pos="50000">
              <a:srgbClr val="E3242B">
                <a:tint val="44500"/>
                <a:satMod val="160000"/>
              </a:srgbClr>
            </a:gs>
            <a:gs pos="100000">
              <a:srgbClr val="E3242B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rPr>
            <a:t>Prof. Andrea Balbo</a:t>
          </a:r>
          <a:br>
            <a:rPr lang="it-IT" sz="2100" kern="1200" dirty="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rPr>
          </a:br>
          <a:r>
            <a:rPr lang="it-IT" sz="2100" kern="1200" dirty="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rPr>
            <a:t/>
          </a:r>
          <a:br>
            <a:rPr lang="it-IT" sz="2100" kern="1200" dirty="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rPr>
          </a:br>
          <a:r>
            <a:rPr lang="it-IT" sz="2100" kern="1200" dirty="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rPr>
            <a:t>Dipartimento di Studi Umanistici</a:t>
          </a:r>
          <a:endParaRPr lang="en-US" sz="2100" kern="1200" dirty="0">
            <a:solidFill>
              <a:schemeClr val="tx1"/>
            </a:solidFill>
            <a:latin typeface="Corbel" panose="020B0503020204020204" pitchFamily="34" charset="0"/>
            <a:cs typeface="Arial" panose="020B0604020202020204" pitchFamily="34" charset="0"/>
          </a:endParaRPr>
        </a:p>
      </dsp:txBody>
      <dsp:txXfrm>
        <a:off x="4175557" y="1739900"/>
        <a:ext cx="4050506" cy="1739900"/>
      </dsp:txXfrm>
    </dsp:sp>
    <dsp:sp modelId="{5CC2CAAF-4E01-4759-8EDE-B280668F99E6}">
      <dsp:nvSpPr>
        <dsp:cNvPr id="0" name=""/>
        <dsp:cNvSpPr/>
      </dsp:nvSpPr>
      <dsp:spPr>
        <a:xfrm>
          <a:off x="5476577" y="260985"/>
          <a:ext cx="1448466" cy="1448466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2E91F5-3A0C-4C5F-8A55-D03DE912E912}">
      <dsp:nvSpPr>
        <dsp:cNvPr id="0" name=""/>
        <dsp:cNvSpPr/>
      </dsp:nvSpPr>
      <dsp:spPr>
        <a:xfrm>
          <a:off x="329183" y="3479800"/>
          <a:ext cx="7571232" cy="652462"/>
        </a:xfrm>
        <a:prstGeom prst="leftRightArrow">
          <a:avLst/>
        </a:prstGeom>
        <a:solidFill>
          <a:srgbClr val="3F546D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52A84-9ECD-42E9-86B3-00AA94CB3D7E}">
      <dsp:nvSpPr>
        <dsp:cNvPr id="0" name=""/>
        <dsp:cNvSpPr/>
      </dsp:nvSpPr>
      <dsp:spPr>
        <a:xfrm>
          <a:off x="0" y="0"/>
          <a:ext cx="8856538" cy="8099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3242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latin typeface="Corbel" panose="020B0503020204020204" pitchFamily="34" charset="0"/>
            </a:rPr>
            <a:t>Assistenza</a:t>
          </a:r>
          <a:r>
            <a:rPr lang="en-US" sz="2800" b="1" kern="1200" dirty="0">
              <a:latin typeface="Corbel" panose="020B0503020204020204" pitchFamily="34" charset="0"/>
            </a:rPr>
            <a:t> </a:t>
          </a:r>
          <a:r>
            <a:rPr lang="en-US" sz="2800" b="1" kern="1200" dirty="0" err="1">
              <a:latin typeface="Corbel" panose="020B0503020204020204" pitchFamily="34" charset="0"/>
            </a:rPr>
            <a:t>allo</a:t>
          </a:r>
          <a:r>
            <a:rPr lang="en-US" sz="2800" b="1" kern="1200" dirty="0">
              <a:latin typeface="Corbel" panose="020B0503020204020204" pitchFamily="34" charset="0"/>
            </a:rPr>
            <a:t> studio </a:t>
          </a:r>
          <a:r>
            <a:rPr lang="en-US" sz="2800" kern="1200" dirty="0">
              <a:latin typeface="Corbel" panose="020B0503020204020204" pitchFamily="34" charset="0"/>
            </a:rPr>
            <a:t>a </a:t>
          </a:r>
          <a:r>
            <a:rPr lang="en-US" sz="2800" kern="1200" dirty="0" err="1">
              <a:latin typeface="Corbel" panose="020B0503020204020204" pitchFamily="34" charset="0"/>
            </a:rPr>
            <a:t>ragazzi</a:t>
          </a:r>
          <a:r>
            <a:rPr lang="en-US" sz="2800" kern="1200" dirty="0">
              <a:latin typeface="Corbel" panose="020B0503020204020204" pitchFamily="34" charset="0"/>
            </a:rPr>
            <a:t> </a:t>
          </a:r>
          <a:r>
            <a:rPr lang="en-US" sz="2800" kern="1200" dirty="0" err="1">
              <a:latin typeface="Corbel" panose="020B0503020204020204" pitchFamily="34" charset="0"/>
            </a:rPr>
            <a:t>che</a:t>
          </a:r>
          <a:r>
            <a:rPr lang="en-US" sz="2800" kern="1200" dirty="0">
              <a:latin typeface="Corbel" panose="020B0503020204020204" pitchFamily="34" charset="0"/>
            </a:rPr>
            <a:t> </a:t>
          </a:r>
          <a:r>
            <a:rPr lang="en-US" sz="2800" kern="1200" dirty="0" err="1">
              <a:latin typeface="Corbel" panose="020B0503020204020204" pitchFamily="34" charset="0"/>
            </a:rPr>
            <a:t>necessitano</a:t>
          </a:r>
          <a:r>
            <a:rPr lang="en-US" sz="2800" kern="1200" dirty="0">
              <a:latin typeface="Corbel" panose="020B0503020204020204" pitchFamily="34" charset="0"/>
            </a:rPr>
            <a:t> di un </a:t>
          </a:r>
          <a:r>
            <a:rPr lang="en-US" sz="2800" kern="1200" dirty="0" err="1">
              <a:latin typeface="Corbel" panose="020B0503020204020204" pitchFamily="34" charset="0"/>
            </a:rPr>
            <a:t>supporto</a:t>
          </a:r>
          <a:r>
            <a:rPr lang="en-US" sz="2800" kern="1200" dirty="0">
              <a:latin typeface="Corbel" panose="020B0503020204020204" pitchFamily="34" charset="0"/>
            </a:rPr>
            <a:t> </a:t>
          </a:r>
          <a:r>
            <a:rPr lang="en-US" sz="2800" kern="1200" dirty="0" err="1">
              <a:latin typeface="Corbel" panose="020B0503020204020204" pitchFamily="34" charset="0"/>
            </a:rPr>
            <a:t>nell’apprendimento</a:t>
          </a:r>
          <a:endParaRPr lang="en-US" sz="2800" kern="1200" dirty="0">
            <a:latin typeface="Corbel" panose="020B0503020204020204" pitchFamily="34" charset="0"/>
          </a:endParaRPr>
        </a:p>
      </dsp:txBody>
      <dsp:txXfrm>
        <a:off x="0" y="0"/>
        <a:ext cx="8856538" cy="809982"/>
      </dsp:txXfrm>
    </dsp:sp>
    <dsp:sp modelId="{9595946C-3000-4C23-8A68-974C7E4A6AE1}">
      <dsp:nvSpPr>
        <dsp:cNvPr id="0" name=""/>
        <dsp:cNvSpPr/>
      </dsp:nvSpPr>
      <dsp:spPr>
        <a:xfrm>
          <a:off x="0" y="1114808"/>
          <a:ext cx="8856538" cy="7521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2800" kern="1200" dirty="0">
              <a:latin typeface="Corbel" panose="020B0503020204020204" pitchFamily="34" charset="0"/>
            </a:rPr>
            <a:t>L’</a:t>
          </a:r>
          <a:r>
            <a:rPr lang="it-IT" altLang="it-IT" sz="2800" kern="1200" baseline="0" dirty="0">
              <a:latin typeface="Corbel" panose="020B0503020204020204" pitchFamily="34" charset="0"/>
            </a:rPr>
            <a:t>accompagnamento allo studio si svolge </a:t>
          </a:r>
          <a:r>
            <a:rPr lang="it-IT" altLang="it-IT" sz="2800" b="1" kern="1200" baseline="0" dirty="0">
              <a:latin typeface="Corbel" panose="020B0503020204020204" pitchFamily="34" charset="0"/>
            </a:rPr>
            <a:t>a distanza</a:t>
          </a:r>
          <a:r>
            <a:rPr lang="it-IT" altLang="it-IT" sz="2800" kern="1200" baseline="0" dirty="0">
              <a:latin typeface="Corbel" panose="020B0503020204020204" pitchFamily="34" charset="0"/>
            </a:rPr>
            <a:t>, in ambiente di apprendimento virtuale integrato.</a:t>
          </a:r>
          <a:endParaRPr lang="it-IT" altLang="it-IT" sz="2800" kern="1200" dirty="0">
            <a:latin typeface="Corbel" panose="020B0503020204020204" pitchFamily="34" charset="0"/>
          </a:endParaRPr>
        </a:p>
      </dsp:txBody>
      <dsp:txXfrm>
        <a:off x="0" y="1114808"/>
        <a:ext cx="8856538" cy="752167"/>
      </dsp:txXfrm>
    </dsp:sp>
    <dsp:sp modelId="{C279E54B-9948-4C59-BF97-E1D4B2D4B320}">
      <dsp:nvSpPr>
        <dsp:cNvPr id="0" name=""/>
        <dsp:cNvSpPr/>
      </dsp:nvSpPr>
      <dsp:spPr>
        <a:xfrm>
          <a:off x="0" y="2013933"/>
          <a:ext cx="8856538" cy="7498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2800" kern="1200" dirty="0">
              <a:latin typeface="Corbel" panose="020B0503020204020204" pitchFamily="34" charset="0"/>
            </a:rPr>
            <a:t>Le attività sono tenute, in veste di </a:t>
          </a:r>
          <a:r>
            <a:rPr lang="it-IT" altLang="it-IT" sz="2800" b="1" kern="1200" dirty="0">
              <a:latin typeface="Corbel" panose="020B0503020204020204" pitchFamily="34" charset="0"/>
            </a:rPr>
            <a:t>tutor</a:t>
          </a:r>
          <a:r>
            <a:rPr lang="it-IT" altLang="it-IT" sz="2800" kern="1200" dirty="0">
              <a:latin typeface="Corbel" panose="020B0503020204020204" pitchFamily="34" charset="0"/>
            </a:rPr>
            <a:t>, da studenti dell’Università degli Studi di Torino. </a:t>
          </a:r>
          <a:endParaRPr lang="en-US" sz="2800" kern="1200" dirty="0">
            <a:latin typeface="Corbel" panose="020B0503020204020204" pitchFamily="34" charset="0"/>
          </a:endParaRPr>
        </a:p>
      </dsp:txBody>
      <dsp:txXfrm>
        <a:off x="0" y="2013933"/>
        <a:ext cx="8856538" cy="749843"/>
      </dsp:txXfrm>
    </dsp:sp>
    <dsp:sp modelId="{B7BF466C-D1F0-408C-8F5F-7FFFBBB7BEAC}">
      <dsp:nvSpPr>
        <dsp:cNvPr id="0" name=""/>
        <dsp:cNvSpPr/>
      </dsp:nvSpPr>
      <dsp:spPr>
        <a:xfrm>
          <a:off x="0" y="2928887"/>
          <a:ext cx="6487513" cy="11299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 err="1">
              <a:latin typeface="Corbel" panose="020B0503020204020204" pitchFamily="34" charset="0"/>
            </a:rPr>
            <a:t>Gli</a:t>
          </a:r>
          <a:r>
            <a:rPr lang="en-US" sz="2600" b="0" kern="1200" dirty="0">
              <a:latin typeface="Corbel" panose="020B0503020204020204" pitchFamily="34" charset="0"/>
            </a:rPr>
            <a:t> </a:t>
          </a:r>
          <a:r>
            <a:rPr lang="en-US" sz="2600" b="0" kern="1200" dirty="0" err="1">
              <a:latin typeface="Corbel" panose="020B0503020204020204" pitchFamily="34" charset="0"/>
            </a:rPr>
            <a:t>alunni</a:t>
          </a:r>
          <a:r>
            <a:rPr lang="en-US" sz="2600" b="0" kern="1200" dirty="0">
              <a:latin typeface="Corbel" panose="020B0503020204020204" pitchFamily="34" charset="0"/>
            </a:rPr>
            <a:t> </a:t>
          </a:r>
          <a:r>
            <a:rPr lang="en-US" sz="2600" b="0" kern="1200" dirty="0" err="1">
              <a:latin typeface="Corbel" panose="020B0503020204020204" pitchFamily="34" charset="0"/>
            </a:rPr>
            <a:t>vengono</a:t>
          </a:r>
          <a:r>
            <a:rPr lang="en-US" sz="2600" b="0" kern="1200" dirty="0">
              <a:latin typeface="Corbel" panose="020B0503020204020204" pitchFamily="34" charset="0"/>
            </a:rPr>
            <a:t> seguiti </a:t>
          </a:r>
          <a:r>
            <a:rPr lang="en-US" sz="2600" b="0" kern="1200" dirty="0" err="1">
              <a:latin typeface="Corbel" panose="020B0503020204020204" pitchFamily="34" charset="0"/>
            </a:rPr>
            <a:t>nello</a:t>
          </a:r>
          <a:r>
            <a:rPr lang="en-US" sz="2600" b="0" kern="1200" dirty="0">
              <a:latin typeface="Corbel" panose="020B0503020204020204" pitchFamily="34" charset="0"/>
            </a:rPr>
            <a:t> studio </a:t>
          </a:r>
          <a:r>
            <a:rPr lang="en-US" sz="2600" b="0" kern="1200" dirty="0" err="1">
              <a:latin typeface="Corbel" panose="020B0503020204020204" pitchFamily="34" charset="0"/>
            </a:rPr>
            <a:t>pomeridiano</a:t>
          </a:r>
          <a:r>
            <a:rPr lang="en-US" sz="2600" b="0" kern="1200" dirty="0">
              <a:latin typeface="Corbel" panose="020B0503020204020204" pitchFamily="34" charset="0"/>
            </a:rPr>
            <a:t> a casa per </a:t>
          </a:r>
          <a:r>
            <a:rPr lang="en-US" sz="2600" b="0" kern="1200" dirty="0" smtClean="0">
              <a:latin typeface="Corbel" panose="020B0503020204020204" pitchFamily="34" charset="0"/>
            </a:rPr>
            <a:t/>
          </a:r>
          <a:br>
            <a:rPr lang="en-US" sz="2600" b="0" kern="1200" dirty="0" smtClean="0">
              <a:latin typeface="Corbel" panose="020B0503020204020204" pitchFamily="34" charset="0"/>
            </a:rPr>
          </a:br>
          <a:r>
            <a:rPr lang="en-US" sz="2600" b="1" kern="1200" dirty="0" smtClean="0">
              <a:latin typeface="Corbel" panose="020B0503020204020204" pitchFamily="34" charset="0"/>
            </a:rPr>
            <a:t>4 </a:t>
          </a:r>
          <a:r>
            <a:rPr lang="en-US" sz="2600" b="1" kern="1200" dirty="0">
              <a:latin typeface="Corbel" panose="020B0503020204020204" pitchFamily="34" charset="0"/>
            </a:rPr>
            <a:t>0re </a:t>
          </a:r>
          <a:r>
            <a:rPr lang="en-US" sz="2600" b="1" kern="1200" dirty="0" err="1">
              <a:latin typeface="Corbel" panose="020B0503020204020204" pitchFamily="34" charset="0"/>
            </a:rPr>
            <a:t>settimanali</a:t>
          </a:r>
          <a:r>
            <a:rPr lang="en-US" sz="2600" b="1" kern="1200" dirty="0">
              <a:latin typeface="Corbel" panose="020B0503020204020204" pitchFamily="34" charset="0"/>
            </a:rPr>
            <a:t>.</a:t>
          </a:r>
        </a:p>
      </dsp:txBody>
      <dsp:txXfrm>
        <a:off x="0" y="2928887"/>
        <a:ext cx="6487513" cy="1129938"/>
      </dsp:txXfrm>
    </dsp:sp>
    <dsp:sp modelId="{251ABDE2-EA08-934C-A58D-57C975E1393C}">
      <dsp:nvSpPr>
        <dsp:cNvPr id="0" name=""/>
        <dsp:cNvSpPr/>
      </dsp:nvSpPr>
      <dsp:spPr>
        <a:xfrm>
          <a:off x="4241351" y="3548450"/>
          <a:ext cx="4615186" cy="11123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dirty="0">
              <a:latin typeface="Corbel" panose="020B0503020204020204" pitchFamily="34" charset="0"/>
            </a:rPr>
            <a:t>Per l’a.s.2020/21 </a:t>
          </a:r>
          <a:r>
            <a:rPr lang="en-US" sz="2400" kern="1200" dirty="0" err="1">
              <a:latin typeface="Corbel" panose="020B0503020204020204" pitchFamily="34" charset="0"/>
            </a:rPr>
            <a:t>sono</a:t>
          </a:r>
          <a:r>
            <a:rPr lang="en-US" sz="2400" kern="1200" dirty="0">
              <a:latin typeface="Corbel" panose="020B0503020204020204" pitchFamily="34" charset="0"/>
            </a:rPr>
            <a:t> </a:t>
          </a:r>
          <a:r>
            <a:rPr lang="en-US" sz="2400" kern="1200" dirty="0" err="1">
              <a:latin typeface="Corbel" panose="020B0503020204020204" pitchFamily="34" charset="0"/>
            </a:rPr>
            <a:t>coinvolti</a:t>
          </a:r>
          <a:r>
            <a:rPr lang="en-US" sz="2400" kern="1200" dirty="0">
              <a:latin typeface="Corbel" panose="020B0503020204020204" pitchFamily="34" charset="0"/>
            </a:rPr>
            <a:t>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>
              <a:latin typeface="Corbel" panose="020B0503020204020204" pitchFamily="34" charset="0"/>
            </a:rPr>
            <a:t>100 </a:t>
          </a:r>
          <a:r>
            <a:rPr lang="en-US" sz="2400" b="1" kern="1200" dirty="0" err="1">
              <a:latin typeface="Corbel" panose="020B0503020204020204" pitchFamily="34" charset="0"/>
            </a:rPr>
            <a:t>alunni</a:t>
          </a:r>
          <a:r>
            <a:rPr lang="en-US" sz="2400" b="1" kern="1200" dirty="0">
              <a:latin typeface="Corbel" panose="020B0503020204020204" pitchFamily="34" charset="0"/>
            </a:rPr>
            <a:t> </a:t>
          </a:r>
          <a:r>
            <a:rPr lang="en-US" sz="2400" kern="1200" dirty="0">
              <a:latin typeface="Corbel" panose="020B0503020204020204" pitchFamily="34" charset="0"/>
            </a:rPr>
            <a:t>di </a:t>
          </a:r>
          <a:r>
            <a:rPr lang="en-US" sz="2400" kern="1200" dirty="0" err="1">
              <a:latin typeface="Corbel" panose="020B0503020204020204" pitchFamily="34" charset="0"/>
            </a:rPr>
            <a:t>tre</a:t>
          </a:r>
          <a:r>
            <a:rPr lang="en-US" sz="2400" kern="1200" dirty="0">
              <a:latin typeface="Corbel" panose="020B0503020204020204" pitchFamily="34" charset="0"/>
            </a:rPr>
            <a:t> </a:t>
          </a:r>
          <a:r>
            <a:rPr lang="en-US" sz="2400" kern="1200" smtClean="0">
              <a:latin typeface="Corbel" panose="020B0503020204020204" pitchFamily="34" charset="0"/>
            </a:rPr>
            <a:t>scuole </a:t>
          </a:r>
          <a:r>
            <a:rPr lang="en-US" sz="2400" kern="1200" dirty="0" err="1">
              <a:latin typeface="Corbel" panose="020B0503020204020204" pitchFamily="34" charset="0"/>
            </a:rPr>
            <a:t>secondarie</a:t>
          </a:r>
          <a:r>
            <a:rPr lang="en-US" sz="2400" kern="1200" dirty="0">
              <a:latin typeface="Corbel" panose="020B0503020204020204" pitchFamily="34" charset="0"/>
            </a:rPr>
            <a:t> di primo </a:t>
          </a:r>
          <a:r>
            <a:rPr lang="en-US" sz="2400" kern="1200" dirty="0" err="1">
              <a:latin typeface="Corbel" panose="020B0503020204020204" pitchFamily="34" charset="0"/>
            </a:rPr>
            <a:t>grado</a:t>
          </a:r>
          <a:r>
            <a:rPr lang="en-US" sz="2400" kern="1200" dirty="0">
              <a:latin typeface="Corbel" panose="020B0503020204020204" pitchFamily="34" charset="0"/>
            </a:rPr>
            <a:t>.</a:t>
          </a:r>
          <a:endParaRPr lang="en-US" sz="1800" kern="1200" dirty="0">
            <a:latin typeface="Corbel" panose="020B0503020204020204" pitchFamily="34" charset="0"/>
          </a:endParaRPr>
        </a:p>
      </dsp:txBody>
      <dsp:txXfrm>
        <a:off x="4241351" y="3548450"/>
        <a:ext cx="4615186" cy="11123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52A84-9ECD-42E9-86B3-00AA94CB3D7E}">
      <dsp:nvSpPr>
        <dsp:cNvPr id="0" name=""/>
        <dsp:cNvSpPr/>
      </dsp:nvSpPr>
      <dsp:spPr>
        <a:xfrm>
          <a:off x="2545596" y="0"/>
          <a:ext cx="5400000" cy="836060"/>
        </a:xfrm>
        <a:prstGeom prst="rect">
          <a:avLst/>
        </a:prstGeom>
        <a:solidFill>
          <a:srgbClr val="F7DFCA"/>
        </a:solidFill>
        <a:ln w="12700" cap="flat" cmpd="sng" algn="ctr">
          <a:solidFill>
            <a:srgbClr val="E3242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3000" kern="1200" dirty="0">
              <a:latin typeface="Corbel" panose="020B0503020204020204" pitchFamily="34" charset="0"/>
            </a:rPr>
            <a:t>il recupero di insuccessi scolastici</a:t>
          </a:r>
          <a:endParaRPr lang="en-US" sz="3000" kern="1200" dirty="0">
            <a:latin typeface="Corbel" panose="020B0503020204020204" pitchFamily="34" charset="0"/>
          </a:endParaRPr>
        </a:p>
      </dsp:txBody>
      <dsp:txXfrm>
        <a:off x="2545596" y="0"/>
        <a:ext cx="5400000" cy="836060"/>
      </dsp:txXfrm>
    </dsp:sp>
    <dsp:sp modelId="{79A16478-F633-4E5A-B9B4-166A01A8CDC5}">
      <dsp:nvSpPr>
        <dsp:cNvPr id="0" name=""/>
        <dsp:cNvSpPr/>
      </dsp:nvSpPr>
      <dsp:spPr>
        <a:xfrm>
          <a:off x="1250493" y="879775"/>
          <a:ext cx="8014612" cy="836060"/>
        </a:xfrm>
        <a:prstGeom prst="rect">
          <a:avLst/>
        </a:prstGeom>
        <a:solidFill>
          <a:srgbClr val="F99737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3000" kern="1200" dirty="0">
              <a:latin typeface="Corbel" panose="020B0503020204020204" pitchFamily="34" charset="0"/>
            </a:rPr>
            <a:t>il superamento delle difficoltà nell'apprendimento</a:t>
          </a:r>
          <a:endParaRPr lang="en-US" sz="3000" kern="1200" dirty="0">
            <a:latin typeface="Corbel" panose="020B0503020204020204" pitchFamily="34" charset="0"/>
          </a:endParaRPr>
        </a:p>
      </dsp:txBody>
      <dsp:txXfrm>
        <a:off x="1250493" y="879775"/>
        <a:ext cx="8014612" cy="836060"/>
      </dsp:txXfrm>
    </dsp:sp>
    <dsp:sp modelId="{9595946C-3000-4C23-8A68-974C7E4A6AE1}">
      <dsp:nvSpPr>
        <dsp:cNvPr id="0" name=""/>
        <dsp:cNvSpPr/>
      </dsp:nvSpPr>
      <dsp:spPr>
        <a:xfrm>
          <a:off x="1968890" y="1757638"/>
          <a:ext cx="6577818" cy="836060"/>
        </a:xfrm>
        <a:prstGeom prst="rect">
          <a:avLst/>
        </a:prstGeom>
        <a:solidFill>
          <a:srgbClr val="F7DFCA"/>
        </a:solidFill>
        <a:ln w="12700" cap="flat" cmpd="sng" algn="ctr">
          <a:solidFill>
            <a:srgbClr val="E3242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3000" kern="1200" dirty="0">
              <a:latin typeface="Corbel" panose="020B0503020204020204" pitchFamily="34" charset="0"/>
            </a:rPr>
            <a:t>l’aumento della motivazione nello studio</a:t>
          </a:r>
        </a:p>
      </dsp:txBody>
      <dsp:txXfrm>
        <a:off x="1968890" y="1757638"/>
        <a:ext cx="6577818" cy="836060"/>
      </dsp:txXfrm>
    </dsp:sp>
    <dsp:sp modelId="{C279E54B-9948-4C59-BF97-E1D4B2D4B320}">
      <dsp:nvSpPr>
        <dsp:cNvPr id="0" name=""/>
        <dsp:cNvSpPr/>
      </dsp:nvSpPr>
      <dsp:spPr>
        <a:xfrm>
          <a:off x="2107800" y="2635502"/>
          <a:ext cx="6300000" cy="836060"/>
        </a:xfrm>
        <a:prstGeom prst="rect">
          <a:avLst/>
        </a:prstGeom>
        <a:solidFill>
          <a:srgbClr val="F99737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3000" kern="1200" dirty="0">
              <a:latin typeface="Corbel" panose="020B0503020204020204" pitchFamily="34" charset="0"/>
            </a:rPr>
            <a:t>la riduzione degli abbandoni scolastici</a:t>
          </a:r>
          <a:r>
            <a:rPr lang="it-IT" altLang="it-IT" sz="4300" kern="1200" dirty="0">
              <a:latin typeface="Corbel" panose="020B0503020204020204" pitchFamily="34" charset="0"/>
            </a:rPr>
            <a:t> </a:t>
          </a:r>
          <a:endParaRPr lang="en-US" sz="4300" kern="1200" dirty="0">
            <a:latin typeface="Corbel" panose="020B0503020204020204" pitchFamily="34" charset="0"/>
          </a:endParaRPr>
        </a:p>
      </dsp:txBody>
      <dsp:txXfrm>
        <a:off x="2107800" y="2635502"/>
        <a:ext cx="6300000" cy="836060"/>
      </dsp:txXfrm>
    </dsp:sp>
    <dsp:sp modelId="{B7BF466C-D1F0-408C-8F5F-7FFFBBB7BEAC}">
      <dsp:nvSpPr>
        <dsp:cNvPr id="0" name=""/>
        <dsp:cNvSpPr/>
      </dsp:nvSpPr>
      <dsp:spPr>
        <a:xfrm>
          <a:off x="2377800" y="3513365"/>
          <a:ext cx="5760000" cy="836060"/>
        </a:xfrm>
        <a:prstGeom prst="rect">
          <a:avLst/>
        </a:prstGeom>
        <a:solidFill>
          <a:srgbClr val="F7DFCA"/>
        </a:solidFill>
        <a:ln w="12700" cap="flat" cmpd="sng" algn="ctr">
          <a:solidFill>
            <a:srgbClr val="E3242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3000" kern="1200" dirty="0">
              <a:latin typeface="Corbel" panose="020B0503020204020204" pitchFamily="34" charset="0"/>
            </a:rPr>
            <a:t>il potenziamento delle competenze</a:t>
          </a:r>
          <a:endParaRPr lang="en-US" sz="3000" kern="1200" dirty="0">
            <a:latin typeface="Corbel" panose="020B0503020204020204" pitchFamily="34" charset="0"/>
          </a:endParaRPr>
        </a:p>
      </dsp:txBody>
      <dsp:txXfrm>
        <a:off x="2377800" y="3513365"/>
        <a:ext cx="5760000" cy="8360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9B557-A3E5-46A3-A11C-66C0559885BB}">
      <dsp:nvSpPr>
        <dsp:cNvPr id="0" name=""/>
        <dsp:cNvSpPr/>
      </dsp:nvSpPr>
      <dsp:spPr>
        <a:xfrm rot="16200000">
          <a:off x="-505650" y="506933"/>
          <a:ext cx="4351338" cy="3337470"/>
        </a:xfrm>
        <a:prstGeom prst="flowChartManualOperation">
          <a:avLst/>
        </a:prstGeom>
        <a:solidFill>
          <a:srgbClr val="F9973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>
              <a:solidFill>
                <a:schemeClr val="tx1"/>
              </a:solidFill>
              <a:latin typeface="Corbel" panose="020B0503020204020204" pitchFamily="34" charset="0"/>
            </a:rPr>
            <a:t>Fondazione </a:t>
          </a:r>
          <a:br>
            <a:rPr lang="it-IT" sz="2400" b="1" kern="1200" dirty="0">
              <a:solidFill>
                <a:schemeClr val="tx1"/>
              </a:solidFill>
              <a:latin typeface="Corbel" panose="020B0503020204020204" pitchFamily="34" charset="0"/>
            </a:rPr>
          </a:br>
          <a:r>
            <a:rPr lang="it-IT" sz="2400" b="1" kern="1200" dirty="0">
              <a:solidFill>
                <a:schemeClr val="tx1"/>
              </a:solidFill>
              <a:latin typeface="Corbel" panose="020B0503020204020204" pitchFamily="34" charset="0"/>
            </a:rPr>
            <a:t>De Agostini</a:t>
          </a:r>
          <a:endParaRPr lang="en-US" sz="2400" b="1" kern="1200" dirty="0">
            <a:solidFill>
              <a:schemeClr val="tx1"/>
            </a:solidFill>
            <a:latin typeface="Corbel" panose="020B0503020204020204" pitchFamily="34" charset="0"/>
          </a:endParaRPr>
        </a:p>
      </dsp:txBody>
      <dsp:txXfrm rot="5400000">
        <a:off x="1284" y="870267"/>
        <a:ext cx="3337470" cy="2610802"/>
      </dsp:txXfrm>
    </dsp:sp>
    <dsp:sp modelId="{46469ABF-245F-4878-AD7E-C013D07A4E0C}">
      <dsp:nvSpPr>
        <dsp:cNvPr id="0" name=""/>
        <dsp:cNvSpPr/>
      </dsp:nvSpPr>
      <dsp:spPr>
        <a:xfrm rot="16200000">
          <a:off x="3082131" y="506933"/>
          <a:ext cx="4351338" cy="3337470"/>
        </a:xfrm>
        <a:prstGeom prst="flowChartManualOperation">
          <a:avLst/>
        </a:prstGeom>
        <a:solidFill>
          <a:srgbClr val="F7DFCA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2400" b="1" kern="1200" dirty="0">
              <a:solidFill>
                <a:srgbClr val="002060"/>
              </a:solidFill>
              <a:latin typeface="Corbel" panose="020B0503020204020204" pitchFamily="34" charset="0"/>
            </a:rPr>
            <a:t>Scuole</a:t>
          </a:r>
          <a:endParaRPr lang="en-US" sz="2400" kern="1200" dirty="0">
            <a:solidFill>
              <a:srgbClr val="002060"/>
            </a:solidFill>
            <a:latin typeface="Corbel" panose="020B0503020204020204" pitchFamily="34" charset="0"/>
          </a:endParaRP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600" kern="1200" dirty="0">
            <a:solidFill>
              <a:srgbClr val="002060"/>
            </a:solidFill>
            <a:latin typeface="Corbel" panose="020B050302020402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altLang="it-IT" sz="2200" kern="1200" dirty="0">
              <a:solidFill>
                <a:srgbClr val="002060"/>
              </a:solidFill>
              <a:latin typeface="Corbel" panose="020B0503020204020204" pitchFamily="34" charset="0"/>
            </a:rPr>
            <a:t>Dirigenti</a:t>
          </a:r>
          <a:endParaRPr lang="en-US" sz="2200" kern="1200" dirty="0">
            <a:solidFill>
              <a:srgbClr val="002060"/>
            </a:solidFill>
            <a:latin typeface="Corbel" panose="020B050302020402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altLang="it-IT" sz="2200" kern="1200" dirty="0">
              <a:solidFill>
                <a:srgbClr val="002060"/>
              </a:solidFill>
              <a:latin typeface="Corbel" panose="020B0503020204020204" pitchFamily="34" charset="0"/>
            </a:rPr>
            <a:t>Docenti</a:t>
          </a:r>
          <a:endParaRPr lang="en-US" sz="2200" kern="1200" dirty="0">
            <a:solidFill>
              <a:srgbClr val="002060"/>
            </a:solidFill>
            <a:latin typeface="Corbel" panose="020B050302020402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altLang="it-IT" sz="2200" kern="1200" dirty="0">
              <a:solidFill>
                <a:srgbClr val="002060"/>
              </a:solidFill>
              <a:latin typeface="Corbel" panose="020B0503020204020204" pitchFamily="34" charset="0"/>
            </a:rPr>
            <a:t>Studenti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altLang="it-IT" sz="2200" kern="1200" dirty="0">
              <a:solidFill>
                <a:srgbClr val="002060"/>
              </a:solidFill>
              <a:latin typeface="Corbel" panose="020B0503020204020204" pitchFamily="34" charset="0"/>
            </a:rPr>
            <a:t>Famiglie</a:t>
          </a:r>
        </a:p>
      </dsp:txBody>
      <dsp:txXfrm rot="5400000">
        <a:off x="3589065" y="870267"/>
        <a:ext cx="3337470" cy="2610802"/>
      </dsp:txXfrm>
    </dsp:sp>
    <dsp:sp modelId="{C693230A-409E-43A5-A0F6-6A739C5D2C7A}">
      <dsp:nvSpPr>
        <dsp:cNvPr id="0" name=""/>
        <dsp:cNvSpPr/>
      </dsp:nvSpPr>
      <dsp:spPr>
        <a:xfrm rot="16200000">
          <a:off x="6671195" y="506933"/>
          <a:ext cx="4351338" cy="3337470"/>
        </a:xfrm>
        <a:prstGeom prst="flowChartManualOperation">
          <a:avLst/>
        </a:prstGeom>
        <a:solidFill>
          <a:srgbClr val="F9973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it-IT" sz="2400" b="1" kern="1200" dirty="0" err="1">
              <a:solidFill>
                <a:schemeClr val="tx1"/>
              </a:solidFill>
              <a:latin typeface="Corbel" panose="020B0503020204020204" pitchFamily="34" charset="0"/>
            </a:rPr>
            <a:t>UniTo</a:t>
          </a:r>
          <a:endParaRPr lang="en-US" sz="2400" kern="1200" dirty="0">
            <a:solidFill>
              <a:schemeClr val="tx1"/>
            </a:solidFill>
            <a:latin typeface="Corbel" panose="020B050302020402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altLang="it-IT" sz="2200" kern="1200" dirty="0">
              <a:solidFill>
                <a:schemeClr val="tx1"/>
              </a:solidFill>
              <a:latin typeface="Corbel" panose="020B0503020204020204" pitchFamily="34" charset="0"/>
            </a:rPr>
            <a:t>Docenti universitari</a:t>
          </a:r>
          <a:endParaRPr lang="en-US" sz="2200" kern="1200" dirty="0">
            <a:solidFill>
              <a:schemeClr val="tx1"/>
            </a:solidFill>
            <a:latin typeface="Corbel" panose="020B050302020402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altLang="it-IT" sz="2200" kern="1200" dirty="0">
              <a:solidFill>
                <a:schemeClr val="tx1"/>
              </a:solidFill>
              <a:latin typeface="Corbel" panose="020B0503020204020204" pitchFamily="34" charset="0"/>
            </a:rPr>
            <a:t>Direzione Studenti</a:t>
          </a:r>
          <a:endParaRPr lang="en-US" sz="2200" kern="1200" dirty="0">
            <a:solidFill>
              <a:schemeClr val="tx1"/>
            </a:solidFill>
            <a:latin typeface="Corbel" panose="020B050302020402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altLang="it-IT" sz="2200" kern="1200" dirty="0">
              <a:solidFill>
                <a:schemeClr val="tx1"/>
              </a:solidFill>
              <a:latin typeface="Corbel" panose="020B0503020204020204" pitchFamily="34" charset="0"/>
            </a:rPr>
            <a:t>Formatori</a:t>
          </a:r>
          <a:endParaRPr lang="en-US" sz="2200" kern="1200" dirty="0">
            <a:solidFill>
              <a:schemeClr val="tx1"/>
            </a:solidFill>
            <a:latin typeface="Corbel" panose="020B050302020402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altLang="it-IT" sz="2200" kern="1200" dirty="0">
              <a:solidFill>
                <a:schemeClr val="tx1"/>
              </a:solidFill>
              <a:latin typeface="Corbel" panose="020B0503020204020204" pitchFamily="34" charset="0"/>
            </a:rPr>
            <a:t>Borsisti</a:t>
          </a:r>
          <a:endParaRPr lang="en-US" sz="2200" kern="1200" dirty="0">
            <a:solidFill>
              <a:schemeClr val="tx1"/>
            </a:solidFill>
            <a:latin typeface="Corbel" panose="020B050302020402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altLang="it-IT" sz="2200" kern="1200" dirty="0">
              <a:solidFill>
                <a:schemeClr val="tx1"/>
              </a:solidFill>
              <a:latin typeface="Corbel" panose="020B0503020204020204" pitchFamily="34" charset="0"/>
            </a:rPr>
            <a:t>Tutor</a:t>
          </a:r>
          <a:endParaRPr lang="en-US" sz="2200" kern="1200" dirty="0">
            <a:solidFill>
              <a:schemeClr val="tx1"/>
            </a:solidFill>
            <a:latin typeface="Corbel" panose="020B0503020204020204" pitchFamily="34" charset="0"/>
          </a:endParaRPr>
        </a:p>
      </dsp:txBody>
      <dsp:txXfrm rot="5400000">
        <a:off x="7178129" y="870267"/>
        <a:ext cx="3337470" cy="26108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5C152-7279-400C-A5EB-100967C5CEDB}">
      <dsp:nvSpPr>
        <dsp:cNvPr id="0" name=""/>
        <dsp:cNvSpPr/>
      </dsp:nvSpPr>
      <dsp:spPr>
        <a:xfrm>
          <a:off x="0" y="374143"/>
          <a:ext cx="10515600" cy="554400"/>
        </a:xfrm>
        <a:prstGeom prst="rect">
          <a:avLst/>
        </a:prstGeom>
        <a:noFill/>
        <a:ln w="12700" cap="flat" cmpd="sng" algn="ctr">
          <a:solidFill>
            <a:srgbClr val="3F546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B0FBB8-A75E-4EDF-B2B7-C1A1A511C0F7}">
      <dsp:nvSpPr>
        <dsp:cNvPr id="0" name=""/>
        <dsp:cNvSpPr/>
      </dsp:nvSpPr>
      <dsp:spPr>
        <a:xfrm>
          <a:off x="525780" y="49423"/>
          <a:ext cx="9937242" cy="649440"/>
        </a:xfrm>
        <a:prstGeom prst="roundRect">
          <a:avLst/>
        </a:prstGeom>
        <a:gradFill flip="none" rotWithShape="1">
          <a:gsLst>
            <a:gs pos="0">
              <a:srgbClr val="F99737"/>
            </a:gs>
            <a:gs pos="50000">
              <a:srgbClr val="FF4F4F"/>
            </a:gs>
            <a:gs pos="100000">
              <a:srgbClr val="FFAFAF"/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b="0" kern="1200" dirty="0">
              <a:solidFill>
                <a:schemeClr val="tx1"/>
              </a:solidFill>
              <a:latin typeface="Corbel" panose="020B0503020204020204" pitchFamily="34" charset="0"/>
            </a:rPr>
            <a:t>Selezionati tra gli </a:t>
          </a:r>
          <a:r>
            <a:rPr lang="it-IT" sz="2500" b="1" kern="1200" dirty="0">
              <a:solidFill>
                <a:schemeClr val="tx1"/>
              </a:solidFill>
              <a:latin typeface="Corbel" panose="020B0503020204020204" pitchFamily="34" charset="0"/>
            </a:rPr>
            <a:t>studenti universitari</a:t>
          </a:r>
          <a:endParaRPr lang="en-US" sz="2500" b="1" kern="1200" dirty="0">
            <a:solidFill>
              <a:schemeClr val="tx1"/>
            </a:solidFill>
            <a:latin typeface="Corbel" panose="020B0503020204020204" pitchFamily="34" charset="0"/>
          </a:endParaRPr>
        </a:p>
      </dsp:txBody>
      <dsp:txXfrm>
        <a:off x="557483" y="81126"/>
        <a:ext cx="9873836" cy="586034"/>
      </dsp:txXfrm>
    </dsp:sp>
    <dsp:sp modelId="{F57AE392-EC4F-4323-A596-FA13DF799DFB}">
      <dsp:nvSpPr>
        <dsp:cNvPr id="0" name=""/>
        <dsp:cNvSpPr/>
      </dsp:nvSpPr>
      <dsp:spPr>
        <a:xfrm>
          <a:off x="0" y="1372063"/>
          <a:ext cx="10515600" cy="554400"/>
        </a:xfrm>
        <a:prstGeom prst="rect">
          <a:avLst/>
        </a:prstGeom>
        <a:noFill/>
        <a:ln w="12700" cap="flat" cmpd="sng" algn="ctr">
          <a:solidFill>
            <a:srgbClr val="3F546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47FFE4-E765-4CA0-A9E2-2871BDCB5806}">
      <dsp:nvSpPr>
        <dsp:cNvPr id="0" name=""/>
        <dsp:cNvSpPr/>
      </dsp:nvSpPr>
      <dsp:spPr>
        <a:xfrm>
          <a:off x="525780" y="1047343"/>
          <a:ext cx="9937242" cy="649440"/>
        </a:xfrm>
        <a:prstGeom prst="roundRect">
          <a:avLst/>
        </a:prstGeom>
        <a:gradFill flip="none" rotWithShape="1">
          <a:gsLst>
            <a:gs pos="0">
              <a:srgbClr val="F99737"/>
            </a:gs>
            <a:gs pos="50000">
              <a:srgbClr val="FF4F4F"/>
            </a:gs>
            <a:gs pos="100000">
              <a:srgbClr val="FFAFAF"/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dirty="0">
              <a:solidFill>
                <a:schemeClr val="tx1"/>
              </a:solidFill>
              <a:latin typeface="Corbel" panose="020B0503020204020204" pitchFamily="34" charset="0"/>
            </a:rPr>
            <a:t>25 tutor di area </a:t>
          </a:r>
          <a:r>
            <a:rPr lang="it-IT" sz="2500" b="1" kern="1200" dirty="0">
              <a:solidFill>
                <a:schemeClr val="tx1"/>
              </a:solidFill>
              <a:latin typeface="Corbel" panose="020B0503020204020204" pitchFamily="34" charset="0"/>
            </a:rPr>
            <a:t>scientifica</a:t>
          </a:r>
          <a:r>
            <a:rPr lang="it-IT" sz="2500" kern="1200" dirty="0">
              <a:solidFill>
                <a:schemeClr val="tx1"/>
              </a:solidFill>
              <a:latin typeface="Corbel" panose="020B0503020204020204" pitchFamily="34" charset="0"/>
            </a:rPr>
            <a:t/>
          </a:r>
          <a:br>
            <a:rPr lang="it-IT" sz="2500" kern="1200" dirty="0">
              <a:solidFill>
                <a:schemeClr val="tx1"/>
              </a:solidFill>
              <a:latin typeface="Corbel" panose="020B0503020204020204" pitchFamily="34" charset="0"/>
            </a:rPr>
          </a:br>
          <a:r>
            <a:rPr lang="it-IT" sz="2500" kern="1200" dirty="0">
              <a:solidFill>
                <a:schemeClr val="tx1"/>
              </a:solidFill>
              <a:latin typeface="Corbel" panose="020B0503020204020204" pitchFamily="34" charset="0"/>
            </a:rPr>
            <a:t>25 tutor di area </a:t>
          </a:r>
          <a:r>
            <a:rPr lang="it-IT" sz="2500" b="1" kern="1200" dirty="0">
              <a:solidFill>
                <a:schemeClr val="tx1"/>
              </a:solidFill>
              <a:latin typeface="Corbel" panose="020B0503020204020204" pitchFamily="34" charset="0"/>
            </a:rPr>
            <a:t>umanistica</a:t>
          </a:r>
          <a:endParaRPr lang="en-US" sz="2500" b="1" kern="1200" dirty="0">
            <a:solidFill>
              <a:schemeClr val="tx1"/>
            </a:solidFill>
            <a:latin typeface="Corbel" panose="020B0503020204020204" pitchFamily="34" charset="0"/>
          </a:endParaRPr>
        </a:p>
      </dsp:txBody>
      <dsp:txXfrm>
        <a:off x="557483" y="1079046"/>
        <a:ext cx="9873836" cy="586034"/>
      </dsp:txXfrm>
    </dsp:sp>
    <dsp:sp modelId="{96F18D95-0D87-4804-9284-231AD74E8FD1}">
      <dsp:nvSpPr>
        <dsp:cNvPr id="0" name=""/>
        <dsp:cNvSpPr/>
      </dsp:nvSpPr>
      <dsp:spPr>
        <a:xfrm>
          <a:off x="0" y="2369983"/>
          <a:ext cx="10515600" cy="554400"/>
        </a:xfrm>
        <a:prstGeom prst="rect">
          <a:avLst/>
        </a:prstGeom>
        <a:noFill/>
        <a:ln w="12700" cap="flat" cmpd="sng" algn="ctr">
          <a:solidFill>
            <a:srgbClr val="3F546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C01DD-4D03-4237-A490-B8196F337AAB}">
      <dsp:nvSpPr>
        <dsp:cNvPr id="0" name=""/>
        <dsp:cNvSpPr/>
      </dsp:nvSpPr>
      <dsp:spPr>
        <a:xfrm>
          <a:off x="525780" y="2045263"/>
          <a:ext cx="9937242" cy="649440"/>
        </a:xfrm>
        <a:prstGeom prst="roundRect">
          <a:avLst/>
        </a:prstGeom>
        <a:gradFill flip="none" rotWithShape="1">
          <a:gsLst>
            <a:gs pos="0">
              <a:srgbClr val="F99737"/>
            </a:gs>
            <a:gs pos="50000">
              <a:srgbClr val="FF4F4F"/>
            </a:gs>
            <a:gs pos="100000">
              <a:srgbClr val="FFAFAF"/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dirty="0">
              <a:solidFill>
                <a:schemeClr val="tx1"/>
              </a:solidFill>
              <a:latin typeface="Corbel" panose="020B0503020204020204" pitchFamily="34" charset="0"/>
            </a:rPr>
            <a:t>Formati opportunamente e supportati su </a:t>
          </a:r>
          <a:r>
            <a:rPr lang="it-IT" sz="2500" b="1" kern="1200" dirty="0">
              <a:solidFill>
                <a:schemeClr val="tx1"/>
              </a:solidFill>
              <a:latin typeface="Corbel" panose="020B0503020204020204" pitchFamily="34" charset="0"/>
            </a:rPr>
            <a:t>metodologie</a:t>
          </a:r>
          <a:r>
            <a:rPr lang="it-IT" sz="2500" kern="1200" dirty="0">
              <a:solidFill>
                <a:schemeClr val="tx1"/>
              </a:solidFill>
              <a:latin typeface="Corbel" panose="020B0503020204020204" pitchFamily="34" charset="0"/>
            </a:rPr>
            <a:t> e </a:t>
          </a:r>
          <a:r>
            <a:rPr lang="it-IT" sz="2500" b="1" kern="1200" dirty="0">
              <a:solidFill>
                <a:schemeClr val="tx1"/>
              </a:solidFill>
              <a:latin typeface="Corbel" panose="020B0503020204020204" pitchFamily="34" charset="0"/>
            </a:rPr>
            <a:t>tecnologie</a:t>
          </a:r>
          <a:r>
            <a:rPr lang="it-IT" sz="2500" kern="1200" dirty="0">
              <a:solidFill>
                <a:schemeClr val="tx1"/>
              </a:solidFill>
              <a:latin typeface="Corbel" panose="020B0503020204020204" pitchFamily="34" charset="0"/>
            </a:rPr>
            <a:t> adottate</a:t>
          </a:r>
          <a:endParaRPr lang="en-US" sz="2500" kern="1200" dirty="0">
            <a:solidFill>
              <a:schemeClr val="tx1"/>
            </a:solidFill>
            <a:latin typeface="Corbel" panose="020B0503020204020204" pitchFamily="34" charset="0"/>
          </a:endParaRPr>
        </a:p>
      </dsp:txBody>
      <dsp:txXfrm>
        <a:off x="557483" y="2076966"/>
        <a:ext cx="9873836" cy="586034"/>
      </dsp:txXfrm>
    </dsp:sp>
    <dsp:sp modelId="{335F33CB-FB90-4A74-9E8E-2EFF6432CDA3}">
      <dsp:nvSpPr>
        <dsp:cNvPr id="0" name=""/>
        <dsp:cNvSpPr/>
      </dsp:nvSpPr>
      <dsp:spPr>
        <a:xfrm>
          <a:off x="0" y="3367903"/>
          <a:ext cx="10515600" cy="554400"/>
        </a:xfrm>
        <a:prstGeom prst="rect">
          <a:avLst/>
        </a:prstGeom>
        <a:noFill/>
        <a:ln w="12700" cap="flat" cmpd="sng" algn="ctr">
          <a:solidFill>
            <a:srgbClr val="3F546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B7A1A3-20F0-48A9-B018-984084979619}">
      <dsp:nvSpPr>
        <dsp:cNvPr id="0" name=""/>
        <dsp:cNvSpPr/>
      </dsp:nvSpPr>
      <dsp:spPr>
        <a:xfrm>
          <a:off x="525780" y="3043183"/>
          <a:ext cx="9937242" cy="649440"/>
        </a:xfrm>
        <a:prstGeom prst="roundRect">
          <a:avLst/>
        </a:prstGeom>
        <a:gradFill flip="none" rotWithShape="1">
          <a:gsLst>
            <a:gs pos="0">
              <a:srgbClr val="F99737"/>
            </a:gs>
            <a:gs pos="50000">
              <a:srgbClr val="FF4F4F"/>
            </a:gs>
            <a:gs pos="100000">
              <a:srgbClr val="FFAFAF"/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dirty="0">
              <a:solidFill>
                <a:schemeClr val="tx1"/>
              </a:solidFill>
              <a:latin typeface="Corbel" panose="020B0503020204020204" pitchFamily="34" charset="0"/>
            </a:rPr>
            <a:t>Punto di forza dei tutor: il </a:t>
          </a:r>
          <a:r>
            <a:rPr lang="it-IT" sz="2500" b="1" kern="1200" dirty="0">
              <a:solidFill>
                <a:schemeClr val="tx1"/>
              </a:solidFill>
              <a:latin typeface="Corbel" panose="020B0503020204020204" pitchFamily="34" charset="0"/>
            </a:rPr>
            <a:t>gap di età</a:t>
          </a:r>
          <a:r>
            <a:rPr lang="it-IT" sz="2500" kern="1200" dirty="0">
              <a:solidFill>
                <a:schemeClr val="tx1"/>
              </a:solidFill>
              <a:latin typeface="Corbel" panose="020B0503020204020204" pitchFamily="34" charset="0"/>
            </a:rPr>
            <a:t> ridotto tra loro e gli studenti</a:t>
          </a:r>
          <a:endParaRPr lang="en-US" sz="2500" kern="1200" dirty="0">
            <a:solidFill>
              <a:schemeClr val="tx1"/>
            </a:solidFill>
            <a:latin typeface="Corbel" panose="020B0503020204020204" pitchFamily="34" charset="0"/>
          </a:endParaRPr>
        </a:p>
      </dsp:txBody>
      <dsp:txXfrm>
        <a:off x="557483" y="3074886"/>
        <a:ext cx="9873836" cy="586034"/>
      </dsp:txXfrm>
    </dsp:sp>
    <dsp:sp modelId="{31CFD8C0-43AF-436F-A00F-CBB9961A0D6C}">
      <dsp:nvSpPr>
        <dsp:cNvPr id="0" name=""/>
        <dsp:cNvSpPr/>
      </dsp:nvSpPr>
      <dsp:spPr>
        <a:xfrm>
          <a:off x="0" y="4365823"/>
          <a:ext cx="10515600" cy="554400"/>
        </a:xfrm>
        <a:prstGeom prst="rect">
          <a:avLst/>
        </a:prstGeom>
        <a:noFill/>
        <a:ln w="12700" cap="flat" cmpd="sng" algn="ctr">
          <a:solidFill>
            <a:srgbClr val="3F546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5D155-0FA0-4890-A18F-95002F2A508C}">
      <dsp:nvSpPr>
        <dsp:cNvPr id="0" name=""/>
        <dsp:cNvSpPr/>
      </dsp:nvSpPr>
      <dsp:spPr>
        <a:xfrm>
          <a:off x="525780" y="4041103"/>
          <a:ext cx="9937242" cy="649440"/>
        </a:xfrm>
        <a:prstGeom prst="roundRect">
          <a:avLst/>
        </a:prstGeom>
        <a:gradFill flip="none" rotWithShape="1">
          <a:gsLst>
            <a:gs pos="0">
              <a:srgbClr val="F99737"/>
            </a:gs>
            <a:gs pos="50000">
              <a:srgbClr val="FF4F4F"/>
            </a:gs>
            <a:gs pos="100000">
              <a:srgbClr val="FFAFAF"/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dirty="0">
              <a:solidFill>
                <a:schemeClr val="tx1"/>
              </a:solidFill>
              <a:latin typeface="Corbel" panose="020B0503020204020204" pitchFamily="34" charset="0"/>
            </a:rPr>
            <a:t>Esperienza </a:t>
          </a:r>
          <a:r>
            <a:rPr lang="it-IT" sz="2500" b="1" kern="1200" dirty="0">
              <a:solidFill>
                <a:schemeClr val="tx1"/>
              </a:solidFill>
              <a:latin typeface="Corbel" panose="020B0503020204020204" pitchFamily="34" charset="0"/>
            </a:rPr>
            <a:t>significativa</a:t>
          </a:r>
          <a:r>
            <a:rPr lang="it-IT" sz="2500" kern="1200" dirty="0">
              <a:solidFill>
                <a:schemeClr val="tx1"/>
              </a:solidFill>
              <a:latin typeface="Corbel" panose="020B0503020204020204" pitchFamily="34" charset="0"/>
            </a:rPr>
            <a:t> e </a:t>
          </a:r>
          <a:r>
            <a:rPr lang="it-IT" sz="2500" b="1" kern="1200" dirty="0">
              <a:solidFill>
                <a:schemeClr val="tx1"/>
              </a:solidFill>
              <a:latin typeface="Corbel" panose="020B0503020204020204" pitchFamily="34" charset="0"/>
            </a:rPr>
            <a:t>formativa</a:t>
          </a:r>
          <a:r>
            <a:rPr lang="it-IT" sz="2500" kern="1200" dirty="0">
              <a:solidFill>
                <a:schemeClr val="tx1"/>
              </a:solidFill>
              <a:latin typeface="Corbel" panose="020B0503020204020204" pitchFamily="34" charset="0"/>
            </a:rPr>
            <a:t> per loro</a:t>
          </a:r>
          <a:endParaRPr lang="en-US" sz="2500" kern="1200" dirty="0">
            <a:solidFill>
              <a:schemeClr val="tx1"/>
            </a:solidFill>
            <a:latin typeface="Corbel" panose="020B0503020204020204" pitchFamily="34" charset="0"/>
          </a:endParaRPr>
        </a:p>
      </dsp:txBody>
      <dsp:txXfrm>
        <a:off x="557483" y="4072806"/>
        <a:ext cx="9873836" cy="5860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C2AB5-1601-4C85-BF58-849253B78E0A}">
      <dsp:nvSpPr>
        <dsp:cNvPr id="0" name=""/>
        <dsp:cNvSpPr/>
      </dsp:nvSpPr>
      <dsp:spPr>
        <a:xfrm>
          <a:off x="1313" y="1266424"/>
          <a:ext cx="1650609" cy="990365"/>
        </a:xfrm>
        <a:prstGeom prst="roundRect">
          <a:avLst>
            <a:gd name="adj" fmla="val 10000"/>
          </a:avLst>
        </a:prstGeom>
        <a:solidFill>
          <a:srgbClr val="E3242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>
              <a:solidFill>
                <a:schemeClr val="tx1"/>
              </a:solidFill>
              <a:latin typeface="Corbel" panose="020B0503020204020204" pitchFamily="34" charset="0"/>
            </a:rPr>
            <a:t>Novembre</a:t>
          </a:r>
          <a:endParaRPr lang="en-US" sz="2000" kern="1200" dirty="0">
            <a:solidFill>
              <a:schemeClr val="tx1"/>
            </a:solidFill>
            <a:latin typeface="Corbel" panose="020B0503020204020204" pitchFamily="34" charset="0"/>
          </a:endParaRPr>
        </a:p>
      </dsp:txBody>
      <dsp:txXfrm>
        <a:off x="1313" y="1266424"/>
        <a:ext cx="1650609" cy="660243"/>
      </dsp:txXfrm>
    </dsp:sp>
    <dsp:sp modelId="{57A9EEE4-B946-48A1-A93A-15BD70A6622E}">
      <dsp:nvSpPr>
        <dsp:cNvPr id="0" name=""/>
        <dsp:cNvSpPr/>
      </dsp:nvSpPr>
      <dsp:spPr>
        <a:xfrm>
          <a:off x="339390" y="1855436"/>
          <a:ext cx="1650609" cy="1468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3242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kern="1200" dirty="0">
              <a:latin typeface="Corbel" panose="020B0503020204020204" pitchFamily="34" charset="0"/>
            </a:rPr>
            <a:t>Incontro con </a:t>
          </a:r>
          <a:br>
            <a:rPr lang="it-IT" sz="1300" kern="1200" dirty="0">
              <a:latin typeface="Corbel" panose="020B0503020204020204" pitchFamily="34" charset="0"/>
            </a:rPr>
          </a:br>
          <a:r>
            <a:rPr lang="it-IT" sz="1300" kern="1200" dirty="0">
              <a:latin typeface="Corbel" panose="020B0503020204020204" pitchFamily="34" charset="0"/>
            </a:rPr>
            <a:t>Dirigenti</a:t>
          </a:r>
          <a:endParaRPr lang="en-US" sz="1300" kern="1200" dirty="0">
            <a:latin typeface="Corbel" panose="020B0503020204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kern="1200" dirty="0" smtClean="0">
              <a:latin typeface="Corbel" panose="020B0503020204020204" pitchFamily="34" charset="0"/>
            </a:rPr>
            <a:t>Implementazione </a:t>
          </a:r>
          <a:r>
            <a:rPr lang="it-IT" sz="1300" kern="1200" dirty="0">
              <a:latin typeface="Corbel" panose="020B0503020204020204" pitchFamily="34" charset="0"/>
            </a:rPr>
            <a:t>dell’ambiente virtuale di apprendimento</a:t>
          </a:r>
          <a:endParaRPr lang="en-US" sz="1300" kern="1200" dirty="0">
            <a:latin typeface="Corbel" panose="020B0503020204020204" pitchFamily="34" charset="0"/>
          </a:endParaRPr>
        </a:p>
      </dsp:txBody>
      <dsp:txXfrm>
        <a:off x="382398" y="1898444"/>
        <a:ext cx="1564593" cy="1382390"/>
      </dsp:txXfrm>
    </dsp:sp>
    <dsp:sp modelId="{12A48A28-AFD6-49B6-9439-F7710434118A}">
      <dsp:nvSpPr>
        <dsp:cNvPr id="0" name=""/>
        <dsp:cNvSpPr/>
      </dsp:nvSpPr>
      <dsp:spPr>
        <a:xfrm>
          <a:off x="1902149" y="1391069"/>
          <a:ext cx="530479" cy="410953"/>
        </a:xfrm>
        <a:prstGeom prst="rightArrow">
          <a:avLst>
            <a:gd name="adj1" fmla="val 60000"/>
            <a:gd name="adj2" fmla="val 50000"/>
          </a:avLst>
        </a:prstGeom>
        <a:solidFill>
          <a:srgbClr val="3F546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Corbel" panose="020B0503020204020204" pitchFamily="34" charset="0"/>
          </a:endParaRPr>
        </a:p>
      </dsp:txBody>
      <dsp:txXfrm>
        <a:off x="1902149" y="1473260"/>
        <a:ext cx="407193" cy="246571"/>
      </dsp:txXfrm>
    </dsp:sp>
    <dsp:sp modelId="{355770D9-D589-4A83-81BD-6BFB7DE077FA}">
      <dsp:nvSpPr>
        <dsp:cNvPr id="0" name=""/>
        <dsp:cNvSpPr/>
      </dsp:nvSpPr>
      <dsp:spPr>
        <a:xfrm>
          <a:off x="2652828" y="1266424"/>
          <a:ext cx="1650609" cy="990365"/>
        </a:xfrm>
        <a:prstGeom prst="roundRect">
          <a:avLst>
            <a:gd name="adj" fmla="val 10000"/>
          </a:avLst>
        </a:prstGeom>
        <a:solidFill>
          <a:srgbClr val="F99737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>
              <a:solidFill>
                <a:schemeClr val="tx1"/>
              </a:solidFill>
              <a:latin typeface="Corbel" panose="020B0503020204020204" pitchFamily="34" charset="0"/>
            </a:rPr>
            <a:t>Dicembre</a:t>
          </a:r>
          <a:endParaRPr lang="en-US" sz="2000" kern="1200" dirty="0">
            <a:solidFill>
              <a:schemeClr val="tx1"/>
            </a:solidFill>
            <a:latin typeface="Corbel" panose="020B0503020204020204" pitchFamily="34" charset="0"/>
          </a:endParaRPr>
        </a:p>
      </dsp:txBody>
      <dsp:txXfrm>
        <a:off x="2652828" y="1266424"/>
        <a:ext cx="1650609" cy="660243"/>
      </dsp:txXfrm>
    </dsp:sp>
    <dsp:sp modelId="{B0F448C2-95E9-4F6D-ABBA-AB5AD3C16358}">
      <dsp:nvSpPr>
        <dsp:cNvPr id="0" name=""/>
        <dsp:cNvSpPr/>
      </dsp:nvSpPr>
      <dsp:spPr>
        <a:xfrm>
          <a:off x="2990905" y="1855436"/>
          <a:ext cx="1650609" cy="1468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F546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kern="1200" dirty="0">
              <a:latin typeface="Corbel" panose="020B0503020204020204" pitchFamily="34" charset="0"/>
            </a:rPr>
            <a:t>Formazione docenti</a:t>
          </a:r>
          <a:endParaRPr lang="en-US" sz="1300" kern="1200" dirty="0">
            <a:latin typeface="Corbel" panose="020B0503020204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kern="1200" dirty="0">
              <a:latin typeface="Corbel" panose="020B0503020204020204" pitchFamily="34" charset="0"/>
            </a:rPr>
            <a:t>Formazione tutor</a:t>
          </a:r>
          <a:endParaRPr lang="en-US" sz="1300" kern="1200" dirty="0">
            <a:latin typeface="Corbel" panose="020B0503020204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kern="1200" dirty="0">
              <a:latin typeface="Corbel" panose="020B0503020204020204" pitchFamily="34" charset="0"/>
            </a:rPr>
            <a:t>Iscrizione studenti</a:t>
          </a:r>
          <a:endParaRPr lang="en-US" sz="1300" kern="1200" dirty="0">
            <a:latin typeface="Corbel" panose="020B0503020204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kern="1200" dirty="0">
              <a:latin typeface="Corbel" panose="020B0503020204020204" pitchFamily="34" charset="0"/>
            </a:rPr>
            <a:t>Incontro famiglie</a:t>
          </a:r>
          <a:endParaRPr lang="en-US" sz="1300" kern="1200" dirty="0">
            <a:latin typeface="Corbel" panose="020B0503020204020204" pitchFamily="34" charset="0"/>
          </a:endParaRPr>
        </a:p>
      </dsp:txBody>
      <dsp:txXfrm>
        <a:off x="3033913" y="1898444"/>
        <a:ext cx="1564593" cy="1382390"/>
      </dsp:txXfrm>
    </dsp:sp>
    <dsp:sp modelId="{CD4BAE4C-81B3-4949-AB44-7E8EABD82A1F}">
      <dsp:nvSpPr>
        <dsp:cNvPr id="0" name=""/>
        <dsp:cNvSpPr/>
      </dsp:nvSpPr>
      <dsp:spPr>
        <a:xfrm>
          <a:off x="4553664" y="1391069"/>
          <a:ext cx="530479" cy="410953"/>
        </a:xfrm>
        <a:prstGeom prst="rightArrow">
          <a:avLst>
            <a:gd name="adj1" fmla="val 60000"/>
            <a:gd name="adj2" fmla="val 50000"/>
          </a:avLst>
        </a:prstGeom>
        <a:solidFill>
          <a:srgbClr val="3F546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Corbel" panose="020B0503020204020204" pitchFamily="34" charset="0"/>
          </a:endParaRPr>
        </a:p>
      </dsp:txBody>
      <dsp:txXfrm>
        <a:off x="4553664" y="1473260"/>
        <a:ext cx="407193" cy="246571"/>
      </dsp:txXfrm>
    </dsp:sp>
    <dsp:sp modelId="{6DE28186-CD40-4EE8-85DB-E0A1F21627DD}">
      <dsp:nvSpPr>
        <dsp:cNvPr id="0" name=""/>
        <dsp:cNvSpPr/>
      </dsp:nvSpPr>
      <dsp:spPr>
        <a:xfrm>
          <a:off x="5304343" y="1266424"/>
          <a:ext cx="1650609" cy="990365"/>
        </a:xfrm>
        <a:prstGeom prst="roundRect">
          <a:avLst>
            <a:gd name="adj" fmla="val 10000"/>
          </a:avLst>
        </a:prstGeom>
        <a:solidFill>
          <a:srgbClr val="E3242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>
              <a:solidFill>
                <a:schemeClr val="tx1"/>
              </a:solidFill>
              <a:latin typeface="Corbel" panose="020B0503020204020204" pitchFamily="34" charset="0"/>
            </a:rPr>
            <a:t>18 Gennaio – 16 Maggio</a:t>
          </a:r>
          <a:endParaRPr lang="en-US" sz="1500" kern="1200" dirty="0">
            <a:solidFill>
              <a:schemeClr val="tx1"/>
            </a:solidFill>
            <a:latin typeface="Corbel" panose="020B0503020204020204" pitchFamily="34" charset="0"/>
          </a:endParaRPr>
        </a:p>
      </dsp:txBody>
      <dsp:txXfrm>
        <a:off x="5304343" y="1266424"/>
        <a:ext cx="1650609" cy="660243"/>
      </dsp:txXfrm>
    </dsp:sp>
    <dsp:sp modelId="{A6384305-332F-4A8A-9746-299399FD4D96}">
      <dsp:nvSpPr>
        <dsp:cNvPr id="0" name=""/>
        <dsp:cNvSpPr/>
      </dsp:nvSpPr>
      <dsp:spPr>
        <a:xfrm>
          <a:off x="5642420" y="1855436"/>
          <a:ext cx="1650609" cy="1468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3242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kern="1200" dirty="0">
              <a:latin typeface="Corbel" panose="020B0503020204020204" pitchFamily="34" charset="0"/>
            </a:rPr>
            <a:t>15 settimane di tutorati</a:t>
          </a:r>
          <a:endParaRPr lang="en-US" sz="1300" kern="1200" dirty="0">
            <a:latin typeface="Corbel" panose="020B0503020204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kern="1200" dirty="0">
              <a:latin typeface="Corbel" panose="020B0503020204020204" pitchFamily="34" charset="0"/>
            </a:rPr>
            <a:t>Formazione docenti</a:t>
          </a:r>
          <a:endParaRPr lang="en-US" sz="1300" kern="1200" dirty="0">
            <a:latin typeface="Corbel" panose="020B0503020204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kern="1200" dirty="0">
              <a:latin typeface="Corbel" panose="020B0503020204020204" pitchFamily="34" charset="0"/>
            </a:rPr>
            <a:t>Aggiornamenti</a:t>
          </a:r>
          <a:endParaRPr lang="en-US" sz="1300" kern="1200" dirty="0">
            <a:latin typeface="Corbel" panose="020B0503020204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kern="1200" dirty="0">
              <a:latin typeface="Corbel" panose="020B0503020204020204" pitchFamily="34" charset="0"/>
            </a:rPr>
            <a:t>Monitoraggio</a:t>
          </a:r>
          <a:endParaRPr lang="en-US" sz="1300" kern="1200" dirty="0">
            <a:latin typeface="Corbel" panose="020B0503020204020204" pitchFamily="34" charset="0"/>
          </a:endParaRPr>
        </a:p>
      </dsp:txBody>
      <dsp:txXfrm>
        <a:off x="5685428" y="1898444"/>
        <a:ext cx="1564593" cy="1382390"/>
      </dsp:txXfrm>
    </dsp:sp>
    <dsp:sp modelId="{6B914B11-8BA8-4028-9E97-A9BF7861BDE8}">
      <dsp:nvSpPr>
        <dsp:cNvPr id="0" name=""/>
        <dsp:cNvSpPr/>
      </dsp:nvSpPr>
      <dsp:spPr>
        <a:xfrm>
          <a:off x="7205179" y="1391069"/>
          <a:ext cx="530479" cy="410953"/>
        </a:xfrm>
        <a:prstGeom prst="rightArrow">
          <a:avLst>
            <a:gd name="adj1" fmla="val 60000"/>
            <a:gd name="adj2" fmla="val 50000"/>
          </a:avLst>
        </a:prstGeom>
        <a:solidFill>
          <a:srgbClr val="3F546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Corbel" panose="020B0503020204020204" pitchFamily="34" charset="0"/>
          </a:endParaRPr>
        </a:p>
      </dsp:txBody>
      <dsp:txXfrm>
        <a:off x="7205179" y="1473260"/>
        <a:ext cx="407193" cy="246571"/>
      </dsp:txXfrm>
    </dsp:sp>
    <dsp:sp modelId="{671B7ACA-34BC-4A36-AE1A-BC7EB69FC483}">
      <dsp:nvSpPr>
        <dsp:cNvPr id="0" name=""/>
        <dsp:cNvSpPr/>
      </dsp:nvSpPr>
      <dsp:spPr>
        <a:xfrm>
          <a:off x="7955858" y="1266424"/>
          <a:ext cx="1650609" cy="990365"/>
        </a:xfrm>
        <a:prstGeom prst="roundRect">
          <a:avLst>
            <a:gd name="adj" fmla="val 10000"/>
          </a:avLst>
        </a:prstGeom>
        <a:solidFill>
          <a:srgbClr val="F99737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>
              <a:solidFill>
                <a:schemeClr val="tx1"/>
              </a:solidFill>
              <a:latin typeface="Corbel" panose="020B0503020204020204" pitchFamily="34" charset="0"/>
            </a:rPr>
            <a:t>Fine Maggio</a:t>
          </a:r>
          <a:endParaRPr lang="en-US" sz="2000" kern="1200" dirty="0">
            <a:solidFill>
              <a:schemeClr val="tx1"/>
            </a:solidFill>
            <a:latin typeface="Corbel" panose="020B0503020204020204" pitchFamily="34" charset="0"/>
          </a:endParaRPr>
        </a:p>
      </dsp:txBody>
      <dsp:txXfrm>
        <a:off x="7955858" y="1266424"/>
        <a:ext cx="1650609" cy="660243"/>
      </dsp:txXfrm>
    </dsp:sp>
    <dsp:sp modelId="{E3B82AC3-C6D5-44A1-8E5B-EFA99FCD3F70}">
      <dsp:nvSpPr>
        <dsp:cNvPr id="0" name=""/>
        <dsp:cNvSpPr/>
      </dsp:nvSpPr>
      <dsp:spPr>
        <a:xfrm>
          <a:off x="8293935" y="1855436"/>
          <a:ext cx="1650609" cy="1468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F546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kern="1200" dirty="0">
              <a:latin typeface="Corbel" panose="020B0503020204020204" pitchFamily="34" charset="0"/>
            </a:rPr>
            <a:t>Incontro conclusivo</a:t>
          </a:r>
          <a:endParaRPr lang="en-US" sz="1300" kern="1200" dirty="0">
            <a:latin typeface="Corbel" panose="020B0503020204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kern="1200" dirty="0">
              <a:latin typeface="Corbel" panose="020B0503020204020204" pitchFamily="34" charset="0"/>
            </a:rPr>
            <a:t>Termine del progetto</a:t>
          </a:r>
          <a:endParaRPr lang="en-US" sz="1300" kern="1200" dirty="0">
            <a:latin typeface="Corbel" panose="020B0503020204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>
              <a:latin typeface="Corbel" panose="020B0503020204020204" pitchFamily="34" charset="0"/>
            </a:rPr>
            <a:t>Valutazione</a:t>
          </a:r>
          <a:r>
            <a:rPr lang="en-US" sz="1300" kern="1200" dirty="0" smtClean="0">
              <a:latin typeface="Corbel" panose="020B0503020204020204" pitchFamily="34" charset="0"/>
            </a:rPr>
            <a:t> e </a:t>
          </a:r>
          <a:r>
            <a:rPr lang="en-US" sz="1300" kern="1200" dirty="0" err="1" smtClean="0">
              <a:latin typeface="Corbel" panose="020B0503020204020204" pitchFamily="34" charset="0"/>
            </a:rPr>
            <a:t>analisi</a:t>
          </a:r>
          <a:endParaRPr lang="en-US" sz="1300" kern="1200" dirty="0">
            <a:latin typeface="Corbel" panose="020B0503020204020204" pitchFamily="34" charset="0"/>
          </a:endParaRPr>
        </a:p>
      </dsp:txBody>
      <dsp:txXfrm>
        <a:off x="8336943" y="1898444"/>
        <a:ext cx="1564593" cy="13823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B09A1-879F-4AA3-8C02-72D75B38579D}">
      <dsp:nvSpPr>
        <dsp:cNvPr id="0" name=""/>
        <dsp:cNvSpPr/>
      </dsp:nvSpPr>
      <dsp:spPr>
        <a:xfrm>
          <a:off x="0" y="0"/>
          <a:ext cx="5062686" cy="4778058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>
              <a:solidFill>
                <a:schemeClr val="tx1"/>
              </a:solidFill>
              <a:latin typeface="+mn-lt"/>
            </a:rPr>
            <a:t>Attività</a:t>
          </a:r>
          <a:endParaRPr lang="en-US" sz="6500" kern="1200" dirty="0">
            <a:solidFill>
              <a:schemeClr val="tx1"/>
            </a:solidFill>
            <a:latin typeface="+mn-lt"/>
          </a:endParaRPr>
        </a:p>
      </dsp:txBody>
      <dsp:txXfrm>
        <a:off x="0" y="0"/>
        <a:ext cx="5062686" cy="1433417"/>
      </dsp:txXfrm>
    </dsp:sp>
    <dsp:sp modelId="{AECE4DC3-E252-4A63-87FC-F830A8450B58}">
      <dsp:nvSpPr>
        <dsp:cNvPr id="0" name=""/>
        <dsp:cNvSpPr/>
      </dsp:nvSpPr>
      <dsp:spPr>
        <a:xfrm>
          <a:off x="511531" y="1433825"/>
          <a:ext cx="4050149" cy="93869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rgbClr val="3F546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>
              <a:solidFill>
                <a:schemeClr val="tx1"/>
              </a:solidFill>
              <a:latin typeface="+mn-lt"/>
            </a:rPr>
            <a:t>Interazioni </a:t>
          </a:r>
          <a:br>
            <a:rPr lang="it-IT" sz="2700" kern="1200" dirty="0">
              <a:solidFill>
                <a:schemeClr val="tx1"/>
              </a:solidFill>
              <a:latin typeface="+mn-lt"/>
            </a:rPr>
          </a:br>
          <a:r>
            <a:rPr lang="it-IT" sz="2700" kern="1200" dirty="0">
              <a:solidFill>
                <a:schemeClr val="tx1"/>
              </a:solidFill>
              <a:latin typeface="+mn-lt"/>
            </a:rPr>
            <a:t>studente - tutor</a:t>
          </a:r>
          <a:endParaRPr lang="en-US" sz="2700" kern="1200" dirty="0">
            <a:solidFill>
              <a:schemeClr val="tx1"/>
            </a:solidFill>
            <a:latin typeface="+mn-lt"/>
          </a:endParaRPr>
        </a:p>
      </dsp:txBody>
      <dsp:txXfrm>
        <a:off x="539024" y="1461318"/>
        <a:ext cx="3995163" cy="883711"/>
      </dsp:txXfrm>
    </dsp:sp>
    <dsp:sp modelId="{EEA78966-DF82-4F79-AB1D-706FBE485ED1}">
      <dsp:nvSpPr>
        <dsp:cNvPr id="0" name=""/>
        <dsp:cNvSpPr/>
      </dsp:nvSpPr>
      <dsp:spPr>
        <a:xfrm>
          <a:off x="511531" y="2516937"/>
          <a:ext cx="4050149" cy="93869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rgbClr val="3F546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>
              <a:solidFill>
                <a:schemeClr val="tx1"/>
              </a:solidFill>
              <a:latin typeface="+mn-lt"/>
            </a:rPr>
            <a:t>Studio autonomo e </a:t>
          </a:r>
          <a:r>
            <a:rPr lang="it-IT" sz="2700" i="1" kern="1200" dirty="0" err="1">
              <a:solidFill>
                <a:schemeClr val="tx1"/>
              </a:solidFill>
              <a:latin typeface="+mn-lt"/>
            </a:rPr>
            <a:t>peer</a:t>
          </a:r>
          <a:r>
            <a:rPr lang="it-IT" sz="2700" i="1" kern="1200" dirty="0">
              <a:solidFill>
                <a:schemeClr val="tx1"/>
              </a:solidFill>
              <a:latin typeface="+mn-lt"/>
            </a:rPr>
            <a:t> </a:t>
          </a:r>
          <a:r>
            <a:rPr lang="it-IT" sz="2700" i="1" kern="1200" dirty="0" err="1">
              <a:solidFill>
                <a:schemeClr val="tx1"/>
              </a:solidFill>
              <a:latin typeface="+mn-lt"/>
            </a:rPr>
            <a:t>education</a:t>
          </a:r>
          <a:endParaRPr lang="en-US" sz="2700" i="1" kern="1200" dirty="0">
            <a:solidFill>
              <a:schemeClr val="tx1"/>
            </a:solidFill>
            <a:latin typeface="+mn-lt"/>
          </a:endParaRPr>
        </a:p>
      </dsp:txBody>
      <dsp:txXfrm>
        <a:off x="539024" y="2544430"/>
        <a:ext cx="3995163" cy="883711"/>
      </dsp:txXfrm>
    </dsp:sp>
    <dsp:sp modelId="{19DC56A8-A5CA-495C-9555-0E49E89C0B4F}">
      <dsp:nvSpPr>
        <dsp:cNvPr id="0" name=""/>
        <dsp:cNvSpPr/>
      </dsp:nvSpPr>
      <dsp:spPr>
        <a:xfrm>
          <a:off x="511531" y="3600049"/>
          <a:ext cx="4050149" cy="93869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rgbClr val="3F546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>
              <a:solidFill>
                <a:schemeClr val="tx1"/>
              </a:solidFill>
              <a:latin typeface="+mn-lt"/>
            </a:rPr>
            <a:t>Monitoraggio</a:t>
          </a:r>
          <a:endParaRPr lang="en-US" sz="2700" kern="1200" dirty="0">
            <a:solidFill>
              <a:schemeClr val="tx1"/>
            </a:solidFill>
            <a:latin typeface="+mn-lt"/>
          </a:endParaRPr>
        </a:p>
      </dsp:txBody>
      <dsp:txXfrm>
        <a:off x="539024" y="3627542"/>
        <a:ext cx="3995163" cy="883711"/>
      </dsp:txXfrm>
    </dsp:sp>
    <dsp:sp modelId="{BC3F6E0A-1BA7-4762-8268-6D51EDAC458A}">
      <dsp:nvSpPr>
        <dsp:cNvPr id="0" name=""/>
        <dsp:cNvSpPr/>
      </dsp:nvSpPr>
      <dsp:spPr>
        <a:xfrm>
          <a:off x="5447650" y="0"/>
          <a:ext cx="5062686" cy="4778058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dirty="0">
              <a:solidFill>
                <a:schemeClr val="tx1"/>
              </a:solidFill>
              <a:latin typeface="+mn-lt"/>
            </a:rPr>
            <a:t>Metodologie</a:t>
          </a:r>
          <a:endParaRPr lang="en-US" sz="6500" kern="1200" dirty="0">
            <a:solidFill>
              <a:schemeClr val="tx1"/>
            </a:solidFill>
            <a:latin typeface="+mn-lt"/>
          </a:endParaRPr>
        </a:p>
      </dsp:txBody>
      <dsp:txXfrm>
        <a:off x="5447650" y="0"/>
        <a:ext cx="5062686" cy="1433417"/>
      </dsp:txXfrm>
    </dsp:sp>
    <dsp:sp modelId="{CD9A454D-F613-40A7-B5C9-75A3E1404337}">
      <dsp:nvSpPr>
        <dsp:cNvPr id="0" name=""/>
        <dsp:cNvSpPr/>
      </dsp:nvSpPr>
      <dsp:spPr>
        <a:xfrm>
          <a:off x="5953919" y="1433825"/>
          <a:ext cx="4050149" cy="93869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rgbClr val="3F546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i="1" kern="1200" baseline="0" dirty="0" err="1">
              <a:solidFill>
                <a:schemeClr val="tx1"/>
              </a:solidFill>
              <a:latin typeface="+mn-lt"/>
            </a:rPr>
            <a:t>Problem</a:t>
          </a:r>
          <a:r>
            <a:rPr lang="it-IT" sz="2700" i="1" kern="1200" baseline="0" dirty="0">
              <a:solidFill>
                <a:schemeClr val="tx1"/>
              </a:solidFill>
              <a:latin typeface="+mn-lt"/>
            </a:rPr>
            <a:t> </a:t>
          </a:r>
          <a:r>
            <a:rPr lang="it-IT" sz="2700" i="1" kern="1200" baseline="0" dirty="0" err="1">
              <a:solidFill>
                <a:schemeClr val="tx1"/>
              </a:solidFill>
              <a:latin typeface="+mn-lt"/>
            </a:rPr>
            <a:t>Solving</a:t>
          </a:r>
          <a:endParaRPr lang="en-US" sz="2700" i="1" kern="1200" dirty="0">
            <a:solidFill>
              <a:schemeClr val="tx1"/>
            </a:solidFill>
            <a:latin typeface="+mn-lt"/>
          </a:endParaRPr>
        </a:p>
      </dsp:txBody>
      <dsp:txXfrm>
        <a:off x="5981412" y="1461318"/>
        <a:ext cx="3995163" cy="883711"/>
      </dsp:txXfrm>
    </dsp:sp>
    <dsp:sp modelId="{3670B4D9-7AD4-4D5F-B026-B42DD9862A4A}">
      <dsp:nvSpPr>
        <dsp:cNvPr id="0" name=""/>
        <dsp:cNvSpPr/>
      </dsp:nvSpPr>
      <dsp:spPr>
        <a:xfrm>
          <a:off x="5953919" y="2516937"/>
          <a:ext cx="4050149" cy="93869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rgbClr val="3F546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i="1" kern="1200" baseline="0" dirty="0">
              <a:solidFill>
                <a:schemeClr val="tx1"/>
              </a:solidFill>
              <a:latin typeface="+mn-lt"/>
            </a:rPr>
            <a:t>Cooperative Learning</a:t>
          </a:r>
        </a:p>
      </dsp:txBody>
      <dsp:txXfrm>
        <a:off x="5981412" y="2544430"/>
        <a:ext cx="3995163" cy="883711"/>
      </dsp:txXfrm>
    </dsp:sp>
    <dsp:sp modelId="{BD9C1840-51A8-42FF-8FF7-33AECF4DD9B5}">
      <dsp:nvSpPr>
        <dsp:cNvPr id="0" name=""/>
        <dsp:cNvSpPr/>
      </dsp:nvSpPr>
      <dsp:spPr>
        <a:xfrm>
          <a:off x="5953919" y="3600049"/>
          <a:ext cx="4050149" cy="93869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rgbClr val="3F546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i="1" kern="1200" baseline="0" dirty="0" err="1">
              <a:solidFill>
                <a:schemeClr val="tx1"/>
              </a:solidFill>
              <a:latin typeface="+mn-lt"/>
            </a:rPr>
            <a:t>Adaptive</a:t>
          </a:r>
          <a:r>
            <a:rPr lang="it-IT" sz="2700" i="1" kern="1200" baseline="0" dirty="0">
              <a:solidFill>
                <a:schemeClr val="tx1"/>
              </a:solidFill>
              <a:latin typeface="+mn-lt"/>
            </a:rPr>
            <a:t> </a:t>
          </a:r>
          <a:r>
            <a:rPr lang="it-IT" sz="2700" i="1" kern="1200" baseline="0" dirty="0" err="1">
              <a:solidFill>
                <a:schemeClr val="tx1"/>
              </a:solidFill>
              <a:latin typeface="+mn-lt"/>
            </a:rPr>
            <a:t>Teaching</a:t>
          </a:r>
          <a:endParaRPr lang="en-US" sz="2700" i="1" kern="1200" dirty="0">
            <a:solidFill>
              <a:schemeClr val="tx1"/>
            </a:solidFill>
            <a:latin typeface="+mn-lt"/>
          </a:endParaRPr>
        </a:p>
      </dsp:txBody>
      <dsp:txXfrm>
        <a:off x="5981412" y="3627542"/>
        <a:ext cx="3995163" cy="88371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58EFC-2E39-4DCC-9F23-613B1270401E}">
      <dsp:nvSpPr>
        <dsp:cNvPr id="0" name=""/>
        <dsp:cNvSpPr/>
      </dsp:nvSpPr>
      <dsp:spPr>
        <a:xfrm rot="10800000">
          <a:off x="2063667" y="883"/>
          <a:ext cx="6992874" cy="1209216"/>
        </a:xfrm>
        <a:prstGeom prst="homePlate">
          <a:avLst/>
        </a:prstGeom>
        <a:solidFill>
          <a:srgbClr val="F7DF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33350" rIns="24892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500" kern="1200" dirty="0" smtClean="0">
              <a:solidFill>
                <a:schemeClr val="tx1"/>
              </a:solidFill>
            </a:rPr>
            <a:t>Lezioni</a:t>
          </a:r>
          <a:endParaRPr lang="it-IT" sz="3500" kern="1200" dirty="0">
            <a:solidFill>
              <a:schemeClr val="tx1"/>
            </a:solidFill>
          </a:endParaRPr>
        </a:p>
      </dsp:txBody>
      <dsp:txXfrm rot="10800000">
        <a:off x="2365971" y="883"/>
        <a:ext cx="6690570" cy="1209216"/>
      </dsp:txXfrm>
    </dsp:sp>
    <dsp:sp modelId="{8C82EB5E-CD42-45A4-9F95-EE5E2D570F8B}">
      <dsp:nvSpPr>
        <dsp:cNvPr id="0" name=""/>
        <dsp:cNvSpPr/>
      </dsp:nvSpPr>
      <dsp:spPr>
        <a:xfrm>
          <a:off x="1459058" y="883"/>
          <a:ext cx="1209216" cy="120921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58E5B3-0DA7-465C-8F42-477EDD5340DD}">
      <dsp:nvSpPr>
        <dsp:cNvPr id="0" name=""/>
        <dsp:cNvSpPr/>
      </dsp:nvSpPr>
      <dsp:spPr>
        <a:xfrm rot="10800000">
          <a:off x="2063667" y="1571060"/>
          <a:ext cx="6992874" cy="1209216"/>
        </a:xfrm>
        <a:prstGeom prst="homePlate">
          <a:avLst/>
        </a:prstGeom>
        <a:solidFill>
          <a:srgbClr val="F7DF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33350" rIns="24892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500" kern="1200" dirty="0" err="1" smtClean="0">
              <a:solidFill>
                <a:schemeClr val="tx1"/>
              </a:solidFill>
            </a:rPr>
            <a:t>Worksheet</a:t>
          </a:r>
          <a:r>
            <a:rPr lang="it-IT" sz="3500" kern="1200" dirty="0" smtClean="0">
              <a:solidFill>
                <a:schemeClr val="tx1"/>
              </a:solidFill>
            </a:rPr>
            <a:t> </a:t>
          </a:r>
          <a:r>
            <a:rPr lang="it-IT" sz="3500" kern="1200" dirty="0" err="1" smtClean="0">
              <a:solidFill>
                <a:schemeClr val="tx1"/>
              </a:solidFill>
            </a:rPr>
            <a:t>Maple</a:t>
          </a:r>
          <a:endParaRPr lang="it-IT" sz="3500" kern="1200" dirty="0">
            <a:solidFill>
              <a:schemeClr val="tx1"/>
            </a:solidFill>
          </a:endParaRPr>
        </a:p>
      </dsp:txBody>
      <dsp:txXfrm rot="10800000">
        <a:off x="2365971" y="1571060"/>
        <a:ext cx="6690570" cy="1209216"/>
      </dsp:txXfrm>
    </dsp:sp>
    <dsp:sp modelId="{F86041A9-F84F-41ED-BE69-210EF7D199D6}">
      <dsp:nvSpPr>
        <dsp:cNvPr id="0" name=""/>
        <dsp:cNvSpPr/>
      </dsp:nvSpPr>
      <dsp:spPr>
        <a:xfrm>
          <a:off x="1473121" y="1564905"/>
          <a:ext cx="1209216" cy="120921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85B08F-BB6E-4575-910D-BACC628D854D}">
      <dsp:nvSpPr>
        <dsp:cNvPr id="0" name=""/>
        <dsp:cNvSpPr/>
      </dsp:nvSpPr>
      <dsp:spPr>
        <a:xfrm rot="10800000">
          <a:off x="2063667" y="3141237"/>
          <a:ext cx="6992874" cy="1209216"/>
        </a:xfrm>
        <a:prstGeom prst="homePlate">
          <a:avLst/>
        </a:prstGeom>
        <a:solidFill>
          <a:srgbClr val="F7DF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33350" rIns="24892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500" kern="1200" dirty="0" smtClean="0">
              <a:solidFill>
                <a:schemeClr val="tx1"/>
              </a:solidFill>
            </a:rPr>
            <a:t>Test per la valutazione formativa</a:t>
          </a:r>
          <a:endParaRPr lang="it-IT" sz="3500" kern="1200" dirty="0">
            <a:solidFill>
              <a:schemeClr val="tx1"/>
            </a:solidFill>
          </a:endParaRPr>
        </a:p>
      </dsp:txBody>
      <dsp:txXfrm rot="10800000">
        <a:off x="2365971" y="3141237"/>
        <a:ext cx="6690570" cy="1209216"/>
      </dsp:txXfrm>
    </dsp:sp>
    <dsp:sp modelId="{4A56DFBC-20CA-4300-8CB9-0C73D625E0CC}">
      <dsp:nvSpPr>
        <dsp:cNvPr id="0" name=""/>
        <dsp:cNvSpPr/>
      </dsp:nvSpPr>
      <dsp:spPr>
        <a:xfrm>
          <a:off x="1459058" y="3141237"/>
          <a:ext cx="1209216" cy="120921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0.83887</cdr:x>
      <cdr:y>0.89104</cdr:y>
    </cdr:from>
    <cdr:to>
      <cdr:x>0.952</cdr:x>
      <cdr:y>1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="" xmlns:a16="http://schemas.microsoft.com/office/drawing/2014/main" id="{48314987-8D1A-5144-AB0B-44FE826E3936}"/>
            </a:ext>
          </a:extLst>
        </cdr:cNvPr>
        <cdr:cNvSpPr txBox="1"/>
      </cdr:nvSpPr>
      <cdr:spPr>
        <a:xfrm xmlns:a="http://schemas.openxmlformats.org/drawingml/2006/main">
          <a:off x="6780323" y="2265263"/>
          <a:ext cx="914400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i="1" dirty="0"/>
            <a:t>Fonte: d</a:t>
          </a:r>
          <a:r>
            <a:rPr lang="it-IT" sz="1100" i="1" dirty="0"/>
            <a:t>ati Istat 2020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73934-29F9-426A-932A-D62E7F587AC8}" type="datetimeFigureOut">
              <a:rPr lang="en-GB" smtClean="0"/>
              <a:t>15/12/2021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6A74D-F3CD-4927-9ACB-749CA3E58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053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6A74D-F3CD-4927-9ACB-749CA3E58B2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46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6A74D-F3CD-4927-9ACB-749CA3E58B2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7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6A74D-F3CD-4927-9ACB-749CA3E58B2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690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6A74D-F3CD-4927-9ACB-749CA3E58B2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80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6A74D-F3CD-4927-9ACB-749CA3E58B2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628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6A74D-F3CD-4927-9ACB-749CA3E58B2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462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6A74D-F3CD-4927-9ACB-749CA3E58B23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291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6A74D-F3CD-4927-9ACB-749CA3E58B23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954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6A74D-F3CD-4927-9ACB-749CA3E58B23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8459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6A74D-F3CD-4927-9ACB-749CA3E58B23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632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6A74D-F3CD-4927-9ACB-749CA3E58B23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879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6A74D-F3CD-4927-9ACB-749CA3E58B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068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6A74D-F3CD-4927-9ACB-749CA3E58B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871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6A74D-F3CD-4927-9ACB-749CA3E58B2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334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6A74D-F3CD-4927-9ACB-749CA3E58B2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644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6A74D-F3CD-4927-9ACB-749CA3E58B2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874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6A74D-F3CD-4927-9ACB-749CA3E58B2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944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6A74D-F3CD-4927-9ACB-749CA3E58B2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572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6A74D-F3CD-4927-9ACB-749CA3E58B2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660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C370FC0-746B-4B9D-BB0A-39EBB0445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6EDA33F9-B949-425D-901E-DA65541068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E795B7E7-9445-4C2F-9EB0-9E60E58C0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9A23-9473-4FB9-B61F-BB7AEAACFEAA}" type="datetime1">
              <a:rPr lang="en-GB" smtClean="0"/>
              <a:t>15/12/2021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DEC1E059-2504-4C70-B7E2-C46BA945F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B5F37909-1DDD-4B9C-8240-91AAEE049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F699-F079-4B72-A234-101C9C4B3CBB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Immagine 9" descr="Immagine che contiene silhouette&#10;&#10;Descrizione generata automaticamente">
            <a:extLst>
              <a:ext uri="{FF2B5EF4-FFF2-40B4-BE49-F238E27FC236}">
                <a16:creationId xmlns="" xmlns:a16="http://schemas.microsoft.com/office/drawing/2014/main" id="{0F5B8C51-A691-4A76-98FC-D3F4A26C94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" b="13054"/>
          <a:stretch/>
        </p:blipFill>
        <p:spPr>
          <a:xfrm>
            <a:off x="-1" y="4377937"/>
            <a:ext cx="12192001" cy="248006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39DFD190-9A1E-4792-B901-6E3CB21AE8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C0D77087-018B-4802-A2B3-AE603FD182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22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569B6EE-D074-42F6-AE25-54C3AF553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7550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1D62FAE1-76C6-4B1B-A2EB-F7C5D649E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178050"/>
            <a:ext cx="10515600" cy="43513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BB91C1AD-70DF-4C9F-A06C-0E704FFDA8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4311D085-0987-45BB-AE57-B62BF5942C9D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‹#›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10" name="Segnaposto contenuto 13">
            <a:extLst>
              <a:ext uri="{FF2B5EF4-FFF2-40B4-BE49-F238E27FC236}">
                <a16:creationId xmlns="" xmlns:a16="http://schemas.microsoft.com/office/drawing/2014/main" id="{511AC9DD-6EC1-4227-8312-9B05A85E1FA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091A8A9A-B75D-4964-8862-9C83F829CB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5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="" xmlns:a16="http://schemas.microsoft.com/office/drawing/2014/main" id="{9686E082-D277-4CD4-873E-098FB67076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68897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710C1334-CFB6-45C8-90CA-871B29EAB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8897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7740E042-4414-4205-A33A-0C863A37AE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A08E877F-DCDD-4D92-98CA-9FCAF08F52C4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‹#›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10" name="Segnaposto contenuto 13">
            <a:extLst>
              <a:ext uri="{FF2B5EF4-FFF2-40B4-BE49-F238E27FC236}">
                <a16:creationId xmlns="" xmlns:a16="http://schemas.microsoft.com/office/drawing/2014/main" id="{B522D03C-9FFA-4A67-AEB7-0DF9E316106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CA3D4852-0857-4BD8-BE87-1A4CE44A58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36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D406EDE-9DA7-4C41-ABBC-88B5224E5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850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5AC90D41-45F0-4ACE-B279-1709B4A2C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3350"/>
            <a:ext cx="10515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56A1EF1D-1531-4D5E-8EA9-67ECED508A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93109388-484E-43AE-93BB-653A762F4765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                        </a:t>
            </a:r>
            <a:fld id="{822E4CDA-70C5-45F8-9085-C67F63BEFD35}" type="slidenum">
              <a:rPr lang="it-IT" sz="1050" smtClean="0"/>
              <a:pPr algn="ctr"/>
              <a:t>‹#›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14" name="Segnaposto contenuto 13">
            <a:extLst>
              <a:ext uri="{FF2B5EF4-FFF2-40B4-BE49-F238E27FC236}">
                <a16:creationId xmlns="" xmlns:a16="http://schemas.microsoft.com/office/drawing/2014/main" id="{E33C797B-A870-4A46-9D81-C309E8E5375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2FA97D5D-2FD9-45A8-8B66-602AE6CB3F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67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33799E3-17B2-4586-B97A-F7743985F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0EA77A7F-B67B-403D-AAA3-4E595DC32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7AF200DB-7DC8-45B6-876A-0A3048F3D8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D382F41E-5506-4C85-8F22-B7974E0BB792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‹#›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12" name="Segnaposto contenuto 13">
            <a:extLst>
              <a:ext uri="{FF2B5EF4-FFF2-40B4-BE49-F238E27FC236}">
                <a16:creationId xmlns="" xmlns:a16="http://schemas.microsoft.com/office/drawing/2014/main" id="{E6276E88-FD43-44D3-9AE9-DF4CF38B085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C70C821D-F5D7-44CC-8334-6035357241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53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A55EE7C-ECC3-48AF-97E5-6B0A08538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897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28CF63D-3A5D-4338-8F7C-63D07C72CB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4947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1BAEE35D-4217-4281-9631-B30EC5FA7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4947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70EEEA9F-7874-442A-84D8-72073A70E5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="" xmlns:a16="http://schemas.microsoft.com/office/drawing/2014/main" id="{E5B13AC3-E38C-430A-91B2-90637657DDE6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‹#›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11" name="Segnaposto contenuto 13">
            <a:extLst>
              <a:ext uri="{FF2B5EF4-FFF2-40B4-BE49-F238E27FC236}">
                <a16:creationId xmlns="" xmlns:a16="http://schemas.microsoft.com/office/drawing/2014/main" id="{872AC99A-9462-44EA-8BC4-42F8A0C465A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996E69C0-DD60-42E0-B224-07E292FDB2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5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BE2CFB5-51ED-40D1-8D16-4583DC76F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79450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BCC4A8AE-4A54-41A1-8E6A-615840B66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9548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7417E73C-4FBA-41F3-B00D-A447A28F7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19400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925170DF-7CCB-4E0C-9BCE-E90672F766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9548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74F26D98-7D45-4993-853E-CDF4325A4F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19400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24EECC37-B943-4F01-A970-7DEBDD643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368ACE9A-2B66-40CD-A2D5-E7A6F061E286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‹#›</a:t>
            </a:fld>
            <a:r>
              <a:rPr lang="it-IT" sz="1050" dirty="0"/>
              <a:t>	</a:t>
            </a:r>
            <a:endParaRPr lang="en-GB" sz="1050" dirty="0"/>
          </a:p>
        </p:txBody>
      </p:sp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1C998D56-F489-4DE7-9AF2-F62426386D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99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4783D8E-33C5-42F4-803C-9038F27A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5650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DDB990D3-EECC-444D-A203-74E9E3E25C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7C7EC59B-0D04-472D-9B73-7BE61FF82EB3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‹#›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9" name="Segnaposto contenuto 13">
            <a:extLst>
              <a:ext uri="{FF2B5EF4-FFF2-40B4-BE49-F238E27FC236}">
                <a16:creationId xmlns="" xmlns:a16="http://schemas.microsoft.com/office/drawing/2014/main" id="{10A99CDD-B875-4E9A-9DAB-39F5CC50000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9FCD77B5-85E0-4596-957C-F3BF07133E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2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0799AFD8-611D-4B61-A02D-C4239B5795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0D2227DC-D5B4-45A2-867B-C5F48927CCFF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‹#›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8" name="Segnaposto contenuto 13">
            <a:extLst>
              <a:ext uri="{FF2B5EF4-FFF2-40B4-BE49-F238E27FC236}">
                <a16:creationId xmlns="" xmlns:a16="http://schemas.microsoft.com/office/drawing/2014/main" id="{341771AB-4488-40A8-A83C-EF3198AF7EC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C9E0ED84-0540-4F5A-9FD8-5E748378DB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74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E4BD3B9-2A74-46B4-97E6-E901465C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39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109D8F9-AFCD-403A-9710-052F04D97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541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A145222B-0BA0-4306-A769-EDA268BF7F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241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BEC566D3-13D9-433C-B1CF-CE8F17567A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="" xmlns:a16="http://schemas.microsoft.com/office/drawing/2014/main" id="{BE54228F-7137-410F-A103-EA839B1F2CC2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‹#›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11" name="Segnaposto contenuto 13">
            <a:extLst>
              <a:ext uri="{FF2B5EF4-FFF2-40B4-BE49-F238E27FC236}">
                <a16:creationId xmlns="" xmlns:a16="http://schemas.microsoft.com/office/drawing/2014/main" id="{8B7DB073-3A3E-4982-860C-FE63807FFA6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33E3427C-FC2F-4F85-8D1C-8459D750F5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0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5329773-AC99-40A1-9828-942622E0C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953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29204F70-897C-499A-9236-1024908C35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2555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F712E27F-3C3B-4A2E-955F-DBD4A8169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552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3B6C70EC-2ADD-4215-BA49-3C69FD060B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="" xmlns:a16="http://schemas.microsoft.com/office/drawing/2014/main" id="{886C4E93-9FE2-4797-BA55-6CECDAD5DAA0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‹#›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11" name="Segnaposto contenuto 13">
            <a:extLst>
              <a:ext uri="{FF2B5EF4-FFF2-40B4-BE49-F238E27FC236}">
                <a16:creationId xmlns="" xmlns:a16="http://schemas.microsoft.com/office/drawing/2014/main" id="{591EB3AB-DF84-46C5-8B53-0F87D83D6FD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7C873F33-D9D7-413A-B326-42F372399C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4C900188-6183-4C82-8C20-BD726E779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9CC6135F-F9B1-4F39-B9A2-58C32E4C6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D10C669B-5575-48B3-8726-2E921A4FF5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83F31-A70A-4499-82CC-E11D5D08C7B7}" type="datetime1">
              <a:rPr lang="en-GB" smtClean="0"/>
              <a:t>15/12/2021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3782803E-CC4A-449D-858A-2B71445AC0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705E64BB-4A52-460C-B60A-5568F7140F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CF699-F079-4B72-A234-101C9C4B3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63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mailto:anna.lorenzatto@unito.it" TargetMode="External"/><Relationship Id="rId7" Type="http://schemas.openxmlformats.org/officeDocument/2006/relationships/image" Target="../media/image6.jpeg"/><Relationship Id="rId2" Type="http://schemas.openxmlformats.org/officeDocument/2006/relationships/hyperlink" Target="mailto:andrea.balbo@unito.i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hyperlink" Target="mailto:marta.pulvirenti@unito.it" TargetMode="External"/><Relationship Id="rId4" Type="http://schemas.openxmlformats.org/officeDocument/2006/relationships/hyperlink" Target="mailto:marina.marchisio@unito.i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3697533-D79F-4676-B3C8-488972A3F2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05" y="1017119"/>
            <a:ext cx="11617234" cy="1654628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it-IT" sz="3800" b="1" dirty="0" smtClean="0">
                <a:solidFill>
                  <a:srgbClr val="E4242B"/>
                </a:solidFill>
              </a:rPr>
              <a:t>: CURARE </a:t>
            </a:r>
            <a:r>
              <a:rPr lang="it-IT" sz="3800" b="1" dirty="0">
                <a:solidFill>
                  <a:srgbClr val="E4242B"/>
                </a:solidFill>
              </a:rPr>
              <a:t>LA FRAGILITÀ </a:t>
            </a:r>
            <a:r>
              <a:rPr lang="it-IT" sz="3800" b="1" dirty="0" smtClean="0">
                <a:solidFill>
                  <a:srgbClr val="E4242B"/>
                </a:solidFill>
              </a:rPr>
              <a:t>EDUCATIVA</a:t>
            </a:r>
            <a:br>
              <a:rPr lang="it-IT" sz="3800" b="1" dirty="0" smtClean="0">
                <a:solidFill>
                  <a:srgbClr val="E4242B"/>
                </a:solidFill>
              </a:rPr>
            </a:br>
            <a:r>
              <a:rPr lang="it-IT" sz="3800" b="1" dirty="0" smtClean="0">
                <a:solidFill>
                  <a:srgbClr val="E4242B"/>
                </a:solidFill>
              </a:rPr>
              <a:t> CON </a:t>
            </a:r>
            <a:r>
              <a:rPr lang="it-IT" sz="3800" b="1" dirty="0">
                <a:solidFill>
                  <a:srgbClr val="E4242B"/>
                </a:solidFill>
              </a:rPr>
              <a:t>UN AMBIENTE </a:t>
            </a:r>
            <a:r>
              <a:rPr lang="it-IT" sz="3800" b="1" dirty="0" smtClean="0">
                <a:solidFill>
                  <a:srgbClr val="E4242B"/>
                </a:solidFill>
              </a:rPr>
              <a:t>DIGITALE DI APPRENDIMENTO</a:t>
            </a:r>
            <a:endParaRPr lang="en-GB" sz="3800" b="1" dirty="0">
              <a:solidFill>
                <a:srgbClr val="E4242B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2FE4637D-C7B3-4AFB-ACE4-92A8964F08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0834" y="3046694"/>
            <a:ext cx="9144000" cy="1893071"/>
          </a:xfrm>
        </p:spPr>
        <p:txBody>
          <a:bodyPr>
            <a:normAutofit fontScale="55000" lnSpcReduction="20000"/>
          </a:bodyPr>
          <a:lstStyle/>
          <a:p>
            <a:r>
              <a:rPr lang="it-IT" b="1" dirty="0"/>
              <a:t>Andrea </a:t>
            </a:r>
            <a:r>
              <a:rPr lang="it-IT" b="1" dirty="0" smtClean="0"/>
              <a:t>Balbo, Anna </a:t>
            </a:r>
            <a:r>
              <a:rPr lang="it-IT" b="1" dirty="0" err="1" smtClean="0"/>
              <a:t>Lorenzatto</a:t>
            </a:r>
            <a:r>
              <a:rPr lang="it-IT" b="1" dirty="0" smtClean="0"/>
              <a:t>, </a:t>
            </a:r>
            <a:r>
              <a:rPr lang="it-IT" b="1" dirty="0"/>
              <a:t>Marina </a:t>
            </a:r>
            <a:r>
              <a:rPr lang="it-IT" b="1" dirty="0" smtClean="0"/>
              <a:t>Marchisio, </a:t>
            </a:r>
            <a:r>
              <a:rPr lang="it-IT" b="1" dirty="0"/>
              <a:t>Marta </a:t>
            </a:r>
            <a:r>
              <a:rPr lang="it-IT" b="1" dirty="0" smtClean="0"/>
              <a:t>Pulvirenti </a:t>
            </a:r>
            <a:endParaRPr lang="it-IT" b="1" dirty="0"/>
          </a:p>
          <a:p>
            <a:r>
              <a:rPr lang="it-IT" b="1" dirty="0" smtClean="0"/>
              <a:t> </a:t>
            </a:r>
            <a:r>
              <a:rPr lang="it-IT" b="1" dirty="0"/>
              <a:t>Università di Torino - Dipartimento di Studi Umanistici</a:t>
            </a:r>
          </a:p>
          <a:p>
            <a:r>
              <a:rPr lang="it-IT" i="1" dirty="0" smtClean="0">
                <a:hlinkClick r:id="rId2"/>
              </a:rPr>
              <a:t>andrea.balbo@unito.it</a:t>
            </a:r>
            <a:endParaRPr lang="it-IT" i="1" dirty="0" smtClean="0"/>
          </a:p>
          <a:p>
            <a:r>
              <a:rPr lang="it-IT" i="1" dirty="0" smtClean="0">
                <a:hlinkClick r:id="rId3"/>
              </a:rPr>
              <a:t>anna.lorenzatto@unito.it</a:t>
            </a:r>
            <a:endParaRPr lang="it-IT" i="1" dirty="0" smtClean="0"/>
          </a:p>
          <a:p>
            <a:r>
              <a:rPr lang="it-IT" b="1" dirty="0" smtClean="0"/>
              <a:t>Università </a:t>
            </a:r>
            <a:r>
              <a:rPr lang="it-IT" b="1" dirty="0"/>
              <a:t>di Torino - Dipartimento di Biotecnologie Molecolari e Scienze per la Salute</a:t>
            </a:r>
          </a:p>
          <a:p>
            <a:r>
              <a:rPr lang="it-IT" i="1" dirty="0" smtClean="0">
                <a:hlinkClick r:id="rId4"/>
              </a:rPr>
              <a:t>marina.marchisio@unito.it</a:t>
            </a:r>
            <a:endParaRPr lang="it-IT" i="1" dirty="0" smtClean="0"/>
          </a:p>
          <a:p>
            <a:r>
              <a:rPr lang="it-IT" i="1" dirty="0" smtClean="0">
                <a:hlinkClick r:id="rId5"/>
              </a:rPr>
              <a:t>marta.pulvirenti@unito.it</a:t>
            </a:r>
            <a:endParaRPr lang="it-IT" i="1" dirty="0" smtClean="0"/>
          </a:p>
          <a:p>
            <a:endParaRPr lang="it-IT" i="1" dirty="0"/>
          </a:p>
        </p:txBody>
      </p:sp>
      <p:pic>
        <p:nvPicPr>
          <p:cNvPr id="5" name="Immagine 4" descr="Immagine che contiene testo, clipart&#10;&#10;Descrizione generata automaticamente">
            <a:extLst>
              <a:ext uri="{FF2B5EF4-FFF2-40B4-BE49-F238E27FC236}">
                <a16:creationId xmlns="" xmlns:a16="http://schemas.microsoft.com/office/drawing/2014/main" id="{79DB97DF-BCE1-4972-91F8-68D1D0344A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414" y="5086549"/>
            <a:ext cx="2440482" cy="621561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66" y="5086549"/>
            <a:ext cx="1606736" cy="6215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820" y="762992"/>
            <a:ext cx="3783855" cy="126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2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850"/>
            <a:ext cx="10515600" cy="983947"/>
          </a:xfrm>
        </p:spPr>
        <p:txBody>
          <a:bodyPr>
            <a:normAutofit/>
          </a:bodyPr>
          <a:lstStyle/>
          <a:p>
            <a:pPr algn="ctr"/>
            <a:r>
              <a:rPr lang="en-GB" sz="3600" dirty="0" err="1" smtClean="0"/>
              <a:t>Scuole</a:t>
            </a:r>
            <a:r>
              <a:rPr lang="en-GB" sz="3600" dirty="0" smtClean="0"/>
              <a:t> </a:t>
            </a:r>
            <a:r>
              <a:rPr lang="en-GB" sz="3600" dirty="0" err="1" smtClean="0"/>
              <a:t>partecipanti</a:t>
            </a:r>
            <a:endParaRPr lang="en-GB" sz="3600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689" y="1825995"/>
            <a:ext cx="9132600" cy="3926164"/>
          </a:xfrm>
          <a:prstGeom prst="rect">
            <a:avLst/>
          </a:prstGeom>
        </p:spPr>
      </p:pic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Balbo-Lorenzatto-</a:t>
            </a:r>
            <a:r>
              <a:rPr lang="en-GB" dirty="0" err="1" smtClean="0"/>
              <a:t>Marchisio</a:t>
            </a:r>
            <a:r>
              <a:rPr lang="en-GB" dirty="0" smtClean="0"/>
              <a:t>-</a:t>
            </a:r>
            <a:r>
              <a:rPr lang="en-GB" dirty="0" err="1" smtClean="0"/>
              <a:t>Pulvirenti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972283" y="2512448"/>
            <a:ext cx="3322712" cy="1481039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3F54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Corbel" panose="020B0503020204020204" pitchFamily="34" charset="0"/>
              </a:rPr>
              <a:t>I.C. Leonardo </a:t>
            </a:r>
          </a:p>
          <a:p>
            <a:pPr algn="ctr"/>
            <a:r>
              <a:rPr lang="it-IT" dirty="0">
                <a:solidFill>
                  <a:schemeClr val="tx1"/>
                </a:solidFill>
                <a:latin typeface="Corbel" panose="020B0503020204020204" pitchFamily="34" charset="0"/>
              </a:rPr>
              <a:t>da Vinci</a:t>
            </a:r>
          </a:p>
          <a:p>
            <a:pPr algn="ctr"/>
            <a:r>
              <a:rPr lang="it-IT" b="1" dirty="0">
                <a:solidFill>
                  <a:schemeClr val="tx1"/>
                </a:solidFill>
                <a:latin typeface="Corbel" panose="020B0503020204020204" pitchFamily="34" charset="0"/>
              </a:rPr>
              <a:t>TORINO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  <a:latin typeface="Corbel" panose="020B0503020204020204" pitchFamily="34" charset="0"/>
              </a:rPr>
              <a:t/>
            </a:r>
            <a:br>
              <a:rPr lang="it-IT" dirty="0" smtClean="0">
                <a:solidFill>
                  <a:schemeClr val="tx1"/>
                </a:solidFill>
                <a:latin typeface="Corbel" panose="020B0503020204020204" pitchFamily="34" charset="0"/>
              </a:rPr>
            </a:br>
            <a:r>
              <a:rPr lang="it-IT" dirty="0" smtClean="0">
                <a:solidFill>
                  <a:schemeClr val="tx1"/>
                </a:solidFill>
                <a:latin typeface="Corbel" panose="020B0503020204020204" pitchFamily="34" charset="0"/>
              </a:rPr>
              <a:t>Studenti </a:t>
            </a:r>
            <a:r>
              <a:rPr lang="it-IT" dirty="0">
                <a:solidFill>
                  <a:schemeClr val="tx1"/>
                </a:solidFill>
                <a:latin typeface="Corbel" panose="020B0503020204020204" pitchFamily="34" charset="0"/>
              </a:rPr>
              <a:t>partecipanti: </a:t>
            </a:r>
            <a:r>
              <a:rPr lang="it-IT" b="1" dirty="0">
                <a:solidFill>
                  <a:schemeClr val="tx1"/>
                </a:solidFill>
                <a:latin typeface="Corbel" panose="020B0503020204020204" pitchFamily="34" charset="0"/>
              </a:rPr>
              <a:t>38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51790" y="1656797"/>
            <a:ext cx="3322712" cy="1482907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3F54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Corbel" panose="020B0503020204020204" pitchFamily="34" charset="0"/>
              </a:rPr>
              <a:t>I.C. Renzo Pezzani</a:t>
            </a:r>
          </a:p>
          <a:p>
            <a:pPr algn="ctr"/>
            <a:r>
              <a:rPr lang="it-IT" b="1" dirty="0">
                <a:solidFill>
                  <a:schemeClr val="tx1"/>
                </a:solidFill>
                <a:latin typeface="Corbel" panose="020B0503020204020204" pitchFamily="34" charset="0"/>
              </a:rPr>
              <a:t>MILANO</a:t>
            </a:r>
          </a:p>
          <a:p>
            <a:pPr algn="ctr"/>
            <a:endParaRPr lang="it-IT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algn="ctr"/>
            <a:r>
              <a:rPr lang="it-IT" dirty="0" smtClean="0">
                <a:solidFill>
                  <a:schemeClr val="tx1"/>
                </a:solidFill>
                <a:latin typeface="Corbel" panose="020B0503020204020204" pitchFamily="34" charset="0"/>
              </a:rPr>
              <a:t>Studenti </a:t>
            </a:r>
            <a:r>
              <a:rPr lang="it-IT" dirty="0">
                <a:solidFill>
                  <a:schemeClr val="tx1"/>
                </a:solidFill>
                <a:latin typeface="Corbel" panose="020B0503020204020204" pitchFamily="34" charset="0"/>
              </a:rPr>
              <a:t>partecipanti: </a:t>
            </a:r>
            <a:r>
              <a:rPr lang="it-IT" b="1" dirty="0">
                <a:solidFill>
                  <a:schemeClr val="tx1"/>
                </a:solidFill>
                <a:latin typeface="Corbel" panose="020B0503020204020204" pitchFamily="34" charset="0"/>
              </a:rPr>
              <a:t>32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00019" y="3929756"/>
            <a:ext cx="2217742" cy="2203836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3F54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Corbel" panose="020B0503020204020204" pitchFamily="34" charset="0"/>
              </a:rPr>
              <a:t>I.C. Rita Levi Montalcini</a:t>
            </a:r>
          </a:p>
          <a:p>
            <a:pPr algn="ctr"/>
            <a:r>
              <a:rPr lang="it-IT" b="1" dirty="0">
                <a:solidFill>
                  <a:schemeClr val="tx1"/>
                </a:solidFill>
                <a:latin typeface="Corbel" panose="020B0503020204020204" pitchFamily="34" charset="0"/>
              </a:rPr>
              <a:t>NOVARA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  <a:latin typeface="Corbel" panose="020B0503020204020204" pitchFamily="34" charset="0"/>
              </a:rPr>
              <a:t/>
            </a:r>
            <a:br>
              <a:rPr lang="it-IT" dirty="0" smtClean="0">
                <a:solidFill>
                  <a:schemeClr val="tx1"/>
                </a:solidFill>
                <a:latin typeface="Corbel" panose="020B0503020204020204" pitchFamily="34" charset="0"/>
              </a:rPr>
            </a:br>
            <a:r>
              <a:rPr lang="it-IT" dirty="0" smtClean="0">
                <a:solidFill>
                  <a:schemeClr val="tx1"/>
                </a:solidFill>
                <a:latin typeface="Corbel" panose="020B0503020204020204" pitchFamily="34" charset="0"/>
              </a:rPr>
              <a:t>Studenti </a:t>
            </a:r>
            <a:r>
              <a:rPr lang="it-IT" dirty="0">
                <a:solidFill>
                  <a:schemeClr val="tx1"/>
                </a:solidFill>
                <a:latin typeface="Corbel" panose="020B0503020204020204" pitchFamily="34" charset="0"/>
              </a:rPr>
              <a:t>partecipanti: </a:t>
            </a:r>
            <a:r>
              <a:rPr lang="it-IT" b="1" dirty="0">
                <a:solidFill>
                  <a:schemeClr val="tx1"/>
                </a:solidFill>
                <a:latin typeface="Corbel" panose="020B050302020402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401038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850"/>
            <a:ext cx="10515600" cy="842441"/>
          </a:xfrm>
        </p:spPr>
        <p:txBody>
          <a:bodyPr>
            <a:normAutofit/>
          </a:bodyPr>
          <a:lstStyle/>
          <a:p>
            <a:pPr algn="ctr"/>
            <a:r>
              <a:rPr lang="en-GB" sz="3600" dirty="0" smtClean="0"/>
              <a:t> I tutor</a:t>
            </a:r>
            <a:endParaRPr lang="en-GB" sz="360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Balbo-Lorenzatto-</a:t>
            </a:r>
            <a:r>
              <a:rPr lang="en-GB" dirty="0" err="1" smtClean="0"/>
              <a:t>Marchisio</a:t>
            </a:r>
            <a:r>
              <a:rPr lang="en-GB" dirty="0" smtClean="0"/>
              <a:t>-</a:t>
            </a:r>
            <a:r>
              <a:rPr lang="en-GB" dirty="0" err="1" smtClean="0"/>
              <a:t>Pulvirenti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427588"/>
              </p:ext>
            </p:extLst>
          </p:nvPr>
        </p:nvGraphicFramePr>
        <p:xfrm>
          <a:off x="838200" y="1515291"/>
          <a:ext cx="10515600" cy="4969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287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46" y="761667"/>
            <a:ext cx="10120674" cy="5621718"/>
          </a:xfrm>
        </p:spPr>
      </p:pic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Balbo-Lorenzatto-</a:t>
            </a:r>
            <a:r>
              <a:rPr lang="en-GB" dirty="0" err="1" smtClean="0"/>
              <a:t>Marchisio</a:t>
            </a:r>
            <a:r>
              <a:rPr lang="en-GB" dirty="0" smtClean="0"/>
              <a:t>-</a:t>
            </a:r>
            <a:r>
              <a:rPr lang="en-GB" dirty="0" err="1" smtClean="0"/>
              <a:t>Pulvirenti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60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851"/>
            <a:ext cx="10515600" cy="703104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Il </a:t>
            </a:r>
            <a:r>
              <a:rPr lang="en-GB" sz="3600" dirty="0" err="1"/>
              <a:t>percorso</a:t>
            </a:r>
            <a:r>
              <a:rPr lang="en-GB" sz="3600" dirty="0"/>
              <a:t> 2020-2021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Balbo-Lorenzatto-</a:t>
            </a:r>
            <a:r>
              <a:rPr lang="en-GB" dirty="0" err="1" smtClean="0"/>
              <a:t>Marchisio</a:t>
            </a:r>
            <a:r>
              <a:rPr lang="en-GB" dirty="0" smtClean="0"/>
              <a:t>-</a:t>
            </a:r>
            <a:r>
              <a:rPr lang="en-GB" dirty="0" err="1" smtClean="0"/>
              <a:t>Pulvirenti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044149"/>
              </p:ext>
            </p:extLst>
          </p:nvPr>
        </p:nvGraphicFramePr>
        <p:xfrm>
          <a:off x="1252026" y="1575582"/>
          <a:ext cx="9945858" cy="4590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09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850"/>
            <a:ext cx="10515600" cy="711813"/>
          </a:xfrm>
        </p:spPr>
        <p:txBody>
          <a:bodyPr>
            <a:normAutofit/>
          </a:bodyPr>
          <a:lstStyle/>
          <a:p>
            <a:pPr algn="ctr"/>
            <a:r>
              <a:rPr lang="it-IT" altLang="en-US" sz="3600" dirty="0"/>
              <a:t>L</a:t>
            </a:r>
            <a:r>
              <a:rPr lang="it-IT" altLang="en-US" sz="3600" dirty="0" smtClean="0"/>
              <a:t>’ Ambiente Digitale </a:t>
            </a:r>
            <a:r>
              <a:rPr lang="it-IT" altLang="en-US" sz="3600" dirty="0"/>
              <a:t>di </a:t>
            </a:r>
            <a:r>
              <a:rPr lang="it-IT" altLang="en-US" sz="3600" dirty="0" smtClean="0"/>
              <a:t>Apprendimento</a:t>
            </a:r>
            <a:endParaRPr lang="en-GB" sz="360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Balbo-Lorenzatto-</a:t>
            </a:r>
            <a:r>
              <a:rPr lang="en-GB" dirty="0" err="1" smtClean="0"/>
              <a:t>Marchisio</a:t>
            </a:r>
            <a:r>
              <a:rPr lang="en-GB" dirty="0" smtClean="0"/>
              <a:t>-</a:t>
            </a:r>
            <a:r>
              <a:rPr lang="en-GB" dirty="0" err="1" smtClean="0"/>
              <a:t>Pulvirenti</a:t>
            </a:r>
            <a:endParaRPr lang="en-GB" dirty="0"/>
          </a:p>
        </p:txBody>
      </p:sp>
      <p:pic>
        <p:nvPicPr>
          <p:cNvPr id="5" name="Pictur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230" y="1314938"/>
            <a:ext cx="9183478" cy="5178710"/>
          </a:xfrm>
          <a:prstGeom prst="rect">
            <a:avLst/>
          </a:prstGeom>
        </p:spPr>
      </p:pic>
      <p:sp>
        <p:nvSpPr>
          <p:cNvPr id="6" name="Oval 3"/>
          <p:cNvSpPr/>
          <p:nvPr/>
        </p:nvSpPr>
        <p:spPr>
          <a:xfrm rot="1204313">
            <a:off x="7186369" y="2121399"/>
            <a:ext cx="3096187" cy="1148471"/>
          </a:xfrm>
          <a:prstGeom prst="ellipse">
            <a:avLst/>
          </a:prstGeom>
          <a:solidFill>
            <a:srgbClr val="C00000"/>
          </a:solidFill>
          <a:ln>
            <a:solidFill>
              <a:srgbClr val="3F54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Corbel" panose="020B0503020204020204" pitchFamily="34" charset="0"/>
              </a:rPr>
              <a:t>Sempre disponibile</a:t>
            </a:r>
            <a:br>
              <a:rPr lang="it-IT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Corbel" panose="020B0503020204020204" pitchFamily="34" charset="0"/>
              </a:rPr>
              <a:t>Sempre accessibile</a:t>
            </a:r>
            <a:endParaRPr lang="en-US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56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850"/>
            <a:ext cx="10515600" cy="737939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DLE di </a:t>
            </a:r>
            <a:r>
              <a:rPr lang="en-GB" sz="3600" i="1" dirty="0"/>
              <a:t>compiti@casa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63" y="1410789"/>
            <a:ext cx="10171645" cy="5074149"/>
          </a:xfrm>
        </p:spPr>
      </p:pic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Balbo-Lorenzatto-</a:t>
            </a:r>
            <a:r>
              <a:rPr lang="en-GB" dirty="0" err="1" smtClean="0"/>
              <a:t>Marchisio</a:t>
            </a:r>
            <a:r>
              <a:rPr lang="en-GB" dirty="0" smtClean="0"/>
              <a:t>-</a:t>
            </a:r>
            <a:r>
              <a:rPr lang="en-GB" dirty="0" err="1" smtClean="0"/>
              <a:t>Pulvirenti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34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850"/>
            <a:ext cx="10515600" cy="95565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Componente </a:t>
            </a:r>
            <a:r>
              <a:rPr lang="en-US" sz="3600" dirty="0" err="1"/>
              <a:t>umana</a:t>
            </a:r>
            <a:endParaRPr lang="en-GB" sz="360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Balbo-Lorenzatto-</a:t>
            </a:r>
            <a:r>
              <a:rPr lang="en-GB" dirty="0" err="1" smtClean="0"/>
              <a:t>Marchisio</a:t>
            </a:r>
            <a:r>
              <a:rPr lang="en-GB" dirty="0" smtClean="0"/>
              <a:t>-</a:t>
            </a:r>
            <a:r>
              <a:rPr lang="en-GB" dirty="0" err="1" smtClean="0"/>
              <a:t>Pulvirenti</a:t>
            </a:r>
            <a:endParaRPr lang="en-GB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952458"/>
              </p:ext>
            </p:extLst>
          </p:nvPr>
        </p:nvGraphicFramePr>
        <p:xfrm>
          <a:off x="838200" y="1706880"/>
          <a:ext cx="10515600" cy="4778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519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850"/>
            <a:ext cx="10515600" cy="772773"/>
          </a:xfrm>
        </p:spPr>
        <p:txBody>
          <a:bodyPr>
            <a:normAutofit/>
          </a:bodyPr>
          <a:lstStyle/>
          <a:p>
            <a:pPr algn="ctr"/>
            <a:r>
              <a:rPr lang="it-IT" altLang="en-US" sz="3600" dirty="0">
                <a:latin typeface="Corbel" panose="020B0503020204020204" pitchFamily="34" charset="0"/>
              </a:rPr>
              <a:t>Tutorati </a:t>
            </a:r>
            <a:r>
              <a:rPr lang="it-IT" altLang="en-US" sz="3600" dirty="0" smtClean="0">
                <a:latin typeface="Corbel" panose="020B0503020204020204" pitchFamily="34" charset="0"/>
              </a:rPr>
              <a:t>online</a:t>
            </a:r>
            <a:endParaRPr lang="en-GB" sz="360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Balbo-Lorenzatto-</a:t>
            </a:r>
            <a:r>
              <a:rPr lang="en-GB" dirty="0" err="1" smtClean="0"/>
              <a:t>Marchisio</a:t>
            </a:r>
            <a:r>
              <a:rPr lang="en-GB" dirty="0" smtClean="0"/>
              <a:t>-</a:t>
            </a:r>
            <a:r>
              <a:rPr lang="en-GB" dirty="0" err="1" smtClean="0"/>
              <a:t>Pulvirenti</a:t>
            </a:r>
            <a:endParaRPr lang="en-GB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="" xmlns:a16="http://schemas.microsoft.com/office/drawing/2014/main" id="{511BB4C6-FD85-4E4A-8066-1487CF0A7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17"/>
          <a:stretch/>
        </p:blipFill>
        <p:spPr>
          <a:xfrm>
            <a:off x="2307771" y="1358537"/>
            <a:ext cx="8434676" cy="5095509"/>
          </a:xfrm>
          <a:prstGeom prst="rect">
            <a:avLst/>
          </a:prstGeom>
        </p:spPr>
      </p:pic>
      <p:sp>
        <p:nvSpPr>
          <p:cNvPr id="6" name="Oval 8"/>
          <p:cNvSpPr/>
          <p:nvPr/>
        </p:nvSpPr>
        <p:spPr>
          <a:xfrm rot="20845895">
            <a:off x="2724210" y="2916537"/>
            <a:ext cx="2579836" cy="1229780"/>
          </a:xfrm>
          <a:prstGeom prst="ellipse">
            <a:avLst/>
          </a:prstGeom>
          <a:solidFill>
            <a:srgbClr val="3F546D"/>
          </a:solidFill>
          <a:ln>
            <a:solidFill>
              <a:srgbClr val="3F54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Lo schermo diventa una lavagna interattiva!</a:t>
            </a:r>
            <a:endParaRPr lang="en-US" dirty="0"/>
          </a:p>
        </p:txBody>
      </p:sp>
      <p:sp>
        <p:nvSpPr>
          <p:cNvPr id="7" name="Oval 1"/>
          <p:cNvSpPr/>
          <p:nvPr/>
        </p:nvSpPr>
        <p:spPr>
          <a:xfrm rot="21073053">
            <a:off x="7331799" y="1890502"/>
            <a:ext cx="2664296" cy="1944216"/>
          </a:xfrm>
          <a:prstGeom prst="ellipse">
            <a:avLst/>
          </a:prstGeom>
          <a:solidFill>
            <a:srgbClr val="E3242B"/>
          </a:solidFill>
          <a:ln>
            <a:solidFill>
              <a:srgbClr val="3F54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Tutor e studenti possono interagire comodamente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1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/>
              <a:t>Le attività e risorse </a:t>
            </a:r>
            <a:r>
              <a:rPr lang="it-IT" sz="3600" dirty="0" smtClean="0"/>
              <a:t>più </a:t>
            </a:r>
            <a:r>
              <a:rPr lang="it-IT" sz="3600" dirty="0"/>
              <a:t>utilizzate </a:t>
            </a:r>
            <a:r>
              <a:rPr lang="it-IT" sz="3600" dirty="0" smtClean="0"/>
              <a:t>in piattaforma</a:t>
            </a:r>
            <a:endParaRPr lang="en-GB" sz="3600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18018"/>
              </p:ext>
            </p:extLst>
          </p:nvPr>
        </p:nvGraphicFramePr>
        <p:xfrm>
          <a:off x="838200" y="213360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Balbo-Lorenzatto-</a:t>
            </a:r>
            <a:r>
              <a:rPr lang="en-GB" dirty="0" err="1" smtClean="0"/>
              <a:t>Marchisio</a:t>
            </a:r>
            <a:r>
              <a:rPr lang="en-GB" dirty="0" smtClean="0"/>
              <a:t>-</a:t>
            </a:r>
            <a:r>
              <a:rPr lang="en-GB" dirty="0" err="1" smtClean="0"/>
              <a:t>Pulvirenti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984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850"/>
            <a:ext cx="10515600" cy="659561"/>
          </a:xfrm>
        </p:spPr>
        <p:txBody>
          <a:bodyPr>
            <a:normAutofit/>
          </a:bodyPr>
          <a:lstStyle/>
          <a:p>
            <a:pPr algn="ctr"/>
            <a:r>
              <a:rPr lang="en-GB" sz="3600" dirty="0" err="1" smtClean="0"/>
              <a:t>Esempio</a:t>
            </a:r>
            <a:r>
              <a:rPr lang="en-GB" sz="3600" dirty="0" smtClean="0"/>
              <a:t> di </a:t>
            </a:r>
            <a:r>
              <a:rPr lang="en-GB" sz="3600" dirty="0" err="1" smtClean="0"/>
              <a:t>lezione</a:t>
            </a:r>
            <a:r>
              <a:rPr lang="en-GB" sz="3600" dirty="0" smtClean="0"/>
              <a:t> di </a:t>
            </a:r>
            <a:r>
              <a:rPr lang="en-GB" sz="3600" dirty="0" err="1" smtClean="0"/>
              <a:t>Matematica</a:t>
            </a:r>
            <a:endParaRPr lang="en-GB" sz="3600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70269" y="1426559"/>
            <a:ext cx="6051462" cy="5181251"/>
          </a:xfrm>
          <a:prstGeom prst="rect">
            <a:avLst/>
          </a:prstGeom>
        </p:spPr>
      </p:pic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Balbo-Lorenzatto-</a:t>
            </a:r>
            <a:r>
              <a:rPr lang="en-GB" dirty="0" err="1" smtClean="0"/>
              <a:t>Marchisio</a:t>
            </a:r>
            <a:r>
              <a:rPr lang="en-GB" dirty="0" smtClean="0"/>
              <a:t>-</a:t>
            </a:r>
            <a:r>
              <a:rPr lang="en-GB" dirty="0" err="1" smtClean="0"/>
              <a:t>Pulvirenti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28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 </a:t>
            </a:r>
            <a:r>
              <a:rPr lang="en-GB" dirty="0" err="1" smtClean="0"/>
              <a:t>fragilità</a:t>
            </a:r>
            <a:r>
              <a:rPr lang="en-GB" dirty="0" smtClean="0"/>
              <a:t> </a:t>
            </a:r>
            <a:r>
              <a:rPr lang="en-GB" dirty="0" err="1" smtClean="0"/>
              <a:t>educativa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EF139293-E12C-4FBE-A8AF-3E0B78B6E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21" y="2133350"/>
            <a:ext cx="3555380" cy="4167200"/>
          </a:xfrm>
        </p:spPr>
        <p:txBody>
          <a:bodyPr>
            <a:noAutofit/>
          </a:bodyPr>
          <a:lstStyle/>
          <a:p>
            <a:r>
              <a:rPr lang="en-GB" sz="3200" dirty="0" err="1" smtClean="0"/>
              <a:t>Povertà</a:t>
            </a:r>
            <a:r>
              <a:rPr lang="en-GB" sz="3200" dirty="0" smtClean="0"/>
              <a:t> educative</a:t>
            </a:r>
          </a:p>
          <a:p>
            <a:r>
              <a:rPr lang="en-GB" sz="3200" dirty="0" err="1" smtClean="0"/>
              <a:t>Disagio</a:t>
            </a:r>
            <a:r>
              <a:rPr lang="en-GB" sz="3200" dirty="0" smtClean="0"/>
              <a:t> </a:t>
            </a:r>
            <a:r>
              <a:rPr lang="en-GB" sz="3200" dirty="0" err="1" smtClean="0"/>
              <a:t>economico</a:t>
            </a:r>
            <a:r>
              <a:rPr lang="en-GB" sz="3200" dirty="0" smtClean="0"/>
              <a:t> </a:t>
            </a:r>
            <a:r>
              <a:rPr lang="en-GB" sz="3200" dirty="0" err="1"/>
              <a:t>c</a:t>
            </a:r>
            <a:r>
              <a:rPr lang="en-GB" sz="3200" dirty="0" err="1" smtClean="0"/>
              <a:t>he</a:t>
            </a:r>
            <a:r>
              <a:rPr lang="en-GB" sz="3200" dirty="0" smtClean="0"/>
              <a:t> </a:t>
            </a:r>
            <a:r>
              <a:rPr lang="en-GB" sz="3200" dirty="0" err="1" smtClean="0"/>
              <a:t>spesso</a:t>
            </a:r>
            <a:r>
              <a:rPr lang="en-GB" sz="3200" dirty="0" smtClean="0"/>
              <a:t> </a:t>
            </a:r>
            <a:r>
              <a:rPr lang="en-GB" sz="3200" dirty="0" err="1" smtClean="0"/>
              <a:t>si</a:t>
            </a:r>
            <a:r>
              <a:rPr lang="en-GB" sz="3200" dirty="0" smtClean="0"/>
              <a:t> traduce in </a:t>
            </a:r>
            <a:r>
              <a:rPr lang="en-GB" sz="3200" dirty="0" err="1" smtClean="0"/>
              <a:t>divario</a:t>
            </a:r>
            <a:r>
              <a:rPr lang="en-GB" sz="3200" dirty="0" smtClean="0"/>
              <a:t> </a:t>
            </a:r>
            <a:r>
              <a:rPr lang="en-GB" sz="3200" dirty="0" err="1" smtClean="0"/>
              <a:t>educativo</a:t>
            </a:r>
            <a:endParaRPr lang="en-GB" sz="3200" dirty="0" smtClean="0"/>
          </a:p>
          <a:p>
            <a:r>
              <a:rPr lang="en-GB" sz="3200" dirty="0" err="1" smtClean="0"/>
              <a:t>Emergenza</a:t>
            </a:r>
            <a:r>
              <a:rPr lang="en-GB" sz="3200" dirty="0" smtClean="0"/>
              <a:t> sanitaria</a:t>
            </a:r>
          </a:p>
          <a:p>
            <a:r>
              <a:rPr lang="en-GB" sz="3200" dirty="0" smtClean="0"/>
              <a:t>DAD</a:t>
            </a:r>
            <a:endParaRPr lang="en-GB" sz="320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Balbo-Lorenzatto-</a:t>
            </a:r>
            <a:r>
              <a:rPr lang="en-GB" dirty="0" err="1" smtClean="0"/>
              <a:t>Marchisio</a:t>
            </a:r>
            <a:r>
              <a:rPr lang="en-GB" dirty="0" smtClean="0"/>
              <a:t>-</a:t>
            </a:r>
            <a:r>
              <a:rPr lang="en-GB" dirty="0" err="1" smtClean="0"/>
              <a:t>Pulvirenti</a:t>
            </a:r>
            <a:endParaRPr lang="en-GB" dirty="0"/>
          </a:p>
        </p:txBody>
      </p:sp>
      <p:graphicFrame>
        <p:nvGraphicFramePr>
          <p:cNvPr id="7" name="Grafico 10">
            <a:extLst>
              <a:ext uri="{FF2B5EF4-FFF2-40B4-BE49-F238E27FC236}">
                <a16:creationId xmlns="" xmlns:a16="http://schemas.microsoft.com/office/drawing/2014/main" id="{4B80098C-A6A9-704F-B248-D2BB34309D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8106852"/>
              </p:ext>
            </p:extLst>
          </p:nvPr>
        </p:nvGraphicFramePr>
        <p:xfrm>
          <a:off x="3733800" y="2133350"/>
          <a:ext cx="8082671" cy="41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286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850"/>
            <a:ext cx="10515600" cy="737939"/>
          </a:xfrm>
        </p:spPr>
        <p:txBody>
          <a:bodyPr>
            <a:normAutofit/>
          </a:bodyPr>
          <a:lstStyle/>
          <a:p>
            <a:pPr algn="ctr"/>
            <a:r>
              <a:rPr lang="en-GB" sz="3600" dirty="0" err="1" smtClean="0"/>
              <a:t>Materiali</a:t>
            </a:r>
            <a:r>
              <a:rPr lang="en-GB" sz="3600" dirty="0" smtClean="0"/>
              <a:t> </a:t>
            </a:r>
            <a:r>
              <a:rPr lang="en-GB" sz="3600" dirty="0" err="1" smtClean="0"/>
              <a:t>interattivi</a:t>
            </a:r>
            <a:endParaRPr lang="en-GB" sz="360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Balbo-Lorenzatto-</a:t>
            </a:r>
            <a:r>
              <a:rPr lang="en-GB" dirty="0" err="1" smtClean="0"/>
              <a:t>Marchisio</a:t>
            </a:r>
            <a:r>
              <a:rPr lang="en-GB" dirty="0" smtClean="0"/>
              <a:t>-</a:t>
            </a:r>
            <a:r>
              <a:rPr lang="en-GB" dirty="0" err="1" smtClean="0"/>
              <a:t>Pulvirenti</a:t>
            </a:r>
            <a:endParaRPr lang="en-GB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12" y="1341121"/>
            <a:ext cx="11149775" cy="50741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91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Worksheet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Balbo-Lorenzatto-</a:t>
            </a:r>
            <a:r>
              <a:rPr lang="en-GB" dirty="0" err="1"/>
              <a:t>Marchisio</a:t>
            </a:r>
            <a:r>
              <a:rPr lang="en-GB" dirty="0"/>
              <a:t>-</a:t>
            </a:r>
            <a:r>
              <a:rPr lang="en-GB" dirty="0" err="1"/>
              <a:t>Pulvirenti</a:t>
            </a:r>
            <a:endParaRPr lang="en-GB" dirty="0"/>
          </a:p>
          <a:p>
            <a:endParaRPr lang="en-US" dirty="0"/>
          </a:p>
        </p:txBody>
      </p:sp>
      <p:pic>
        <p:nvPicPr>
          <p:cNvPr id="5" name="Animazion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09819" y="1596881"/>
            <a:ext cx="9558266" cy="426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8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Worksheet</a:t>
            </a:r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Balbo-Lorenzatto-</a:t>
            </a:r>
            <a:r>
              <a:rPr lang="en-GB" dirty="0" err="1" smtClean="0"/>
              <a:t>Marchisio</a:t>
            </a:r>
            <a:r>
              <a:rPr lang="en-GB" dirty="0" smtClean="0"/>
              <a:t>-</a:t>
            </a:r>
            <a:r>
              <a:rPr lang="en-GB" dirty="0" err="1" smtClean="0"/>
              <a:t>Pulvirenti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79" y="1760874"/>
            <a:ext cx="7317735" cy="3876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967" y="1933264"/>
            <a:ext cx="4225797" cy="421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851"/>
            <a:ext cx="10515600" cy="696286"/>
          </a:xfrm>
        </p:spPr>
        <p:txBody>
          <a:bodyPr>
            <a:normAutofit/>
          </a:bodyPr>
          <a:lstStyle/>
          <a:p>
            <a:pPr algn="ctr"/>
            <a:r>
              <a:rPr lang="en-GB" sz="3600" dirty="0" err="1" smtClean="0"/>
              <a:t>Esempio</a:t>
            </a:r>
            <a:r>
              <a:rPr lang="en-GB" sz="3600" dirty="0" smtClean="0"/>
              <a:t> di test di </a:t>
            </a:r>
            <a:r>
              <a:rPr lang="en-GB" sz="3600" dirty="0" err="1" smtClean="0"/>
              <a:t>Italiano</a:t>
            </a:r>
            <a:endParaRPr lang="en-GB" sz="360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Balbo-Lorenzatto-</a:t>
            </a:r>
            <a:r>
              <a:rPr lang="en-GB" dirty="0" err="1" smtClean="0"/>
              <a:t>Marchisio</a:t>
            </a:r>
            <a:r>
              <a:rPr lang="en-GB" dirty="0" smtClean="0"/>
              <a:t>-</a:t>
            </a:r>
            <a:r>
              <a:rPr lang="en-GB" dirty="0" err="1" smtClean="0"/>
              <a:t>Pulvirenti</a:t>
            </a:r>
            <a:endParaRPr lang="en-GB" dirty="0"/>
          </a:p>
        </p:txBody>
      </p:sp>
      <p:pic>
        <p:nvPicPr>
          <p:cNvPr id="1026" name="Picture 2" descr="Figur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246" y="1369137"/>
            <a:ext cx="8154606" cy="497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46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850"/>
            <a:ext cx="10515600" cy="781481"/>
          </a:xfrm>
        </p:spPr>
        <p:txBody>
          <a:bodyPr>
            <a:normAutofit/>
          </a:bodyPr>
          <a:lstStyle/>
          <a:p>
            <a:pPr algn="ctr"/>
            <a:r>
              <a:rPr lang="it-IT" sz="3600" dirty="0"/>
              <a:t>Test e verifiche con valutazione automatica</a:t>
            </a:r>
            <a:endParaRPr lang="en-GB" sz="3600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88" y="1454331"/>
            <a:ext cx="10052789" cy="4876800"/>
          </a:xfrm>
        </p:spPr>
      </p:pic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Balbo-Lorenzatto-</a:t>
            </a:r>
            <a:r>
              <a:rPr lang="en-GB" dirty="0" err="1" smtClean="0"/>
              <a:t>Marchisio</a:t>
            </a:r>
            <a:r>
              <a:rPr lang="en-GB" dirty="0" smtClean="0"/>
              <a:t>-</a:t>
            </a:r>
            <a:r>
              <a:rPr lang="en-GB" dirty="0" err="1" smtClean="0"/>
              <a:t>Pulvirenti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204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 smtClean="0"/>
              <a:t>Criticità del Progetto</a:t>
            </a:r>
            <a:endParaRPr lang="en-GB" sz="360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Balbo-Lorenzatto-</a:t>
            </a:r>
            <a:r>
              <a:rPr lang="en-GB" dirty="0" err="1" smtClean="0"/>
              <a:t>Marchisio</a:t>
            </a:r>
            <a:r>
              <a:rPr lang="en-GB" dirty="0" smtClean="0"/>
              <a:t>-</a:t>
            </a:r>
            <a:r>
              <a:rPr lang="en-GB" dirty="0" err="1" smtClean="0"/>
              <a:t>Pulvirenti</a:t>
            </a:r>
            <a:endParaRPr lang="en-GB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721199"/>
              </p:ext>
            </p:extLst>
          </p:nvPr>
        </p:nvGraphicFramePr>
        <p:xfrm>
          <a:off x="2222228" y="1819275"/>
          <a:ext cx="10515600" cy="4564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00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dirty="0" err="1" smtClean="0"/>
              <a:t>Vantaggi</a:t>
            </a:r>
            <a:r>
              <a:rPr lang="en-GB" sz="3600" dirty="0" smtClean="0"/>
              <a:t> </a:t>
            </a:r>
            <a:r>
              <a:rPr lang="en-GB" sz="3600" dirty="0" err="1" smtClean="0"/>
              <a:t>ottenuti</a:t>
            </a:r>
            <a:r>
              <a:rPr lang="en-GB" sz="3600" dirty="0" smtClean="0"/>
              <a:t> con </a:t>
            </a:r>
            <a:r>
              <a:rPr lang="en-GB" sz="3600" dirty="0" err="1" smtClean="0"/>
              <a:t>l’utilizzo</a:t>
            </a:r>
            <a:r>
              <a:rPr lang="en-GB" sz="3600" dirty="0" smtClean="0"/>
              <a:t> di un DLE</a:t>
            </a:r>
            <a:endParaRPr lang="en-GB" sz="360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Balbo-Lorenzatto-</a:t>
            </a:r>
            <a:r>
              <a:rPr lang="en-GB" dirty="0" err="1" smtClean="0"/>
              <a:t>Marchisio</a:t>
            </a:r>
            <a:r>
              <a:rPr lang="en-GB" dirty="0" smtClean="0"/>
              <a:t>-</a:t>
            </a:r>
            <a:r>
              <a:rPr lang="en-GB" dirty="0" err="1" smtClean="0"/>
              <a:t>Pulvirenti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7148874"/>
              </p:ext>
            </p:extLst>
          </p:nvPr>
        </p:nvGraphicFramePr>
        <p:xfrm>
          <a:off x="272374" y="972767"/>
          <a:ext cx="11614826" cy="5512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83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Vantaggi</a:t>
            </a:r>
            <a:r>
              <a:rPr lang="en-GB" dirty="0"/>
              <a:t> </a:t>
            </a:r>
            <a:r>
              <a:rPr lang="en-GB" dirty="0" err="1"/>
              <a:t>ottenuti</a:t>
            </a:r>
            <a:r>
              <a:rPr lang="en-GB" dirty="0"/>
              <a:t> con </a:t>
            </a:r>
            <a:r>
              <a:rPr lang="en-GB" dirty="0" err="1"/>
              <a:t>l’utilizzo</a:t>
            </a:r>
            <a:r>
              <a:rPr lang="en-GB" dirty="0"/>
              <a:t> di un DLE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Balbo-Lorenzatto-</a:t>
            </a:r>
            <a:r>
              <a:rPr lang="en-GB" dirty="0" err="1"/>
              <a:t>Marchisio</a:t>
            </a:r>
            <a:r>
              <a:rPr lang="en-GB" dirty="0"/>
              <a:t>-</a:t>
            </a:r>
            <a:r>
              <a:rPr lang="en-GB" dirty="0" err="1"/>
              <a:t>Pulvirenti</a:t>
            </a:r>
            <a:endParaRPr lang="en-GB" dirty="0"/>
          </a:p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882097"/>
              </p:ext>
            </p:extLst>
          </p:nvPr>
        </p:nvGraphicFramePr>
        <p:xfrm>
          <a:off x="288587" y="1679436"/>
          <a:ext cx="11614826" cy="4486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5092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Dall’analisi</a:t>
            </a:r>
            <a:r>
              <a:rPr lang="en-US" dirty="0" smtClean="0"/>
              <a:t> del </a:t>
            </a:r>
            <a:r>
              <a:rPr lang="en-US" dirty="0" err="1" smtClean="0"/>
              <a:t>progetto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e </a:t>
            </a:r>
            <a:r>
              <a:rPr lang="en-US" dirty="0" err="1" smtClean="0"/>
              <a:t>dell’efficacia</a:t>
            </a:r>
            <a:r>
              <a:rPr lang="en-US" dirty="0" smtClean="0"/>
              <a:t> del DLE per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recupero</a:t>
            </a:r>
            <a:r>
              <a:rPr lang="en-US" dirty="0" smtClean="0"/>
              <a:t> </a:t>
            </a:r>
            <a:r>
              <a:rPr lang="en-US" dirty="0" err="1" smtClean="0"/>
              <a:t>scolastico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Balbo-Lorenzatto-</a:t>
            </a:r>
            <a:r>
              <a:rPr lang="en-GB" dirty="0" err="1"/>
              <a:t>Marchisio</a:t>
            </a:r>
            <a:r>
              <a:rPr lang="en-GB" dirty="0"/>
              <a:t>-</a:t>
            </a:r>
            <a:r>
              <a:rPr lang="en-GB" dirty="0" err="1"/>
              <a:t>Pulvirenti</a:t>
            </a:r>
            <a:endParaRPr lang="en-GB" dirty="0"/>
          </a:p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1908528"/>
              </p:ext>
            </p:extLst>
          </p:nvPr>
        </p:nvGraphicFramePr>
        <p:xfrm>
          <a:off x="272374" y="1998413"/>
          <a:ext cx="11614826" cy="4486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7341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4828" y="343242"/>
            <a:ext cx="8078972" cy="964564"/>
          </a:xfrm>
        </p:spPr>
        <p:txBody>
          <a:bodyPr/>
          <a:lstStyle/>
          <a:p>
            <a:r>
              <a:rPr lang="en-GB" dirty="0" smtClean="0"/>
              <a:t>Feedback </a:t>
            </a:r>
            <a:r>
              <a:rPr lang="en-GB" dirty="0" err="1" smtClean="0"/>
              <a:t>degli</a:t>
            </a:r>
            <a:r>
              <a:rPr lang="en-GB" dirty="0" smtClean="0"/>
              <a:t> </a:t>
            </a:r>
            <a:r>
              <a:rPr lang="en-GB" dirty="0" err="1" smtClean="0"/>
              <a:t>attori</a:t>
            </a:r>
            <a:r>
              <a:rPr lang="en-GB" dirty="0" smtClean="0"/>
              <a:t> </a:t>
            </a:r>
            <a:r>
              <a:rPr lang="en-GB" dirty="0" err="1" smtClean="0"/>
              <a:t>coinvolti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Balbo-Lorenzatto-</a:t>
            </a:r>
            <a:r>
              <a:rPr lang="en-GB" dirty="0" err="1"/>
              <a:t>Marchisio</a:t>
            </a:r>
            <a:r>
              <a:rPr lang="en-GB" dirty="0"/>
              <a:t>-</a:t>
            </a:r>
            <a:r>
              <a:rPr lang="en-GB" dirty="0" err="1"/>
              <a:t>Pulvirenti</a:t>
            </a:r>
            <a:endParaRPr lang="en-GB" dirty="0"/>
          </a:p>
          <a:p>
            <a:endParaRPr lang="en-US" dirty="0"/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927474"/>
              </p:ext>
            </p:extLst>
          </p:nvPr>
        </p:nvGraphicFramePr>
        <p:xfrm>
          <a:off x="-33670" y="925033"/>
          <a:ext cx="12225670" cy="5491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Oval 1"/>
          <p:cNvSpPr/>
          <p:nvPr/>
        </p:nvSpPr>
        <p:spPr>
          <a:xfrm rot="1542768">
            <a:off x="2782249" y="4369478"/>
            <a:ext cx="2133600" cy="93410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I</a:t>
            </a:r>
            <a:r>
              <a:rPr lang="it-IT" dirty="0" smtClean="0">
                <a:solidFill>
                  <a:schemeClr val="tx1"/>
                </a:solidFill>
              </a:rPr>
              <a:t>ncremento </a:t>
            </a:r>
            <a:r>
              <a:rPr lang="it-IT" dirty="0">
                <a:solidFill>
                  <a:schemeClr val="tx1"/>
                </a:solidFill>
              </a:rPr>
              <a:t>medio di +0,74 punti</a:t>
            </a:r>
            <a:endParaRPr lang="en-US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001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Potenzialità DAD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dirty="0" err="1" smtClean="0"/>
              <a:t>che</a:t>
            </a:r>
            <a:r>
              <a:rPr lang="en-GB" sz="2800" dirty="0" smtClean="0"/>
              <a:t> </a:t>
            </a:r>
            <a:r>
              <a:rPr lang="en-GB" sz="2800" dirty="0" err="1" smtClean="0"/>
              <a:t>potranno</a:t>
            </a:r>
            <a:r>
              <a:rPr lang="en-GB" sz="2800" dirty="0" smtClean="0"/>
              <a:t> </a:t>
            </a:r>
            <a:r>
              <a:rPr lang="en-GB" sz="2800" dirty="0" err="1" smtClean="0"/>
              <a:t>essere</a:t>
            </a:r>
            <a:r>
              <a:rPr lang="en-GB" sz="2800" dirty="0" smtClean="0"/>
              <a:t> </a:t>
            </a:r>
            <a:r>
              <a:rPr lang="en-GB" sz="2800" dirty="0" err="1" smtClean="0"/>
              <a:t>usate</a:t>
            </a:r>
            <a:r>
              <a:rPr lang="en-GB" sz="2800" dirty="0" smtClean="0"/>
              <a:t> </a:t>
            </a:r>
            <a:r>
              <a:rPr lang="en-GB" sz="2800" dirty="0" err="1" smtClean="0"/>
              <a:t>anche</a:t>
            </a:r>
            <a:r>
              <a:rPr lang="en-GB" sz="2800" dirty="0" smtClean="0"/>
              <a:t> </a:t>
            </a:r>
            <a:r>
              <a:rPr lang="en-GB" sz="2800" dirty="0" err="1" smtClean="0"/>
              <a:t>dopo</a:t>
            </a:r>
            <a:r>
              <a:rPr lang="en-GB" sz="2800" dirty="0" smtClean="0"/>
              <a:t> la </a:t>
            </a:r>
            <a:r>
              <a:rPr lang="en-GB" sz="2800" dirty="0" err="1" smtClean="0"/>
              <a:t>pandemia</a:t>
            </a:r>
            <a:endParaRPr lang="en-GB" sz="2800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488149"/>
              </p:ext>
            </p:extLst>
          </p:nvPr>
        </p:nvGraphicFramePr>
        <p:xfrm>
          <a:off x="838200" y="213360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mtClean="0"/>
              <a:t>Balbo-Lorenzatto-Marchisio-Pulvirenti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505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851"/>
            <a:ext cx="10515600" cy="862316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Feedback </a:t>
            </a:r>
            <a:r>
              <a:rPr lang="en-GB" sz="3600" dirty="0" err="1"/>
              <a:t>degli</a:t>
            </a:r>
            <a:r>
              <a:rPr lang="en-GB" sz="3600" dirty="0"/>
              <a:t> </a:t>
            </a:r>
            <a:r>
              <a:rPr lang="en-GB" sz="3600" dirty="0" err="1" smtClean="0"/>
              <a:t>studenti</a:t>
            </a:r>
            <a:endParaRPr lang="en-GB" sz="3600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5920" y="1811383"/>
            <a:ext cx="8599967" cy="4508720"/>
          </a:xfrm>
          <a:prstGeom prst="rect">
            <a:avLst/>
          </a:prstGeom>
        </p:spPr>
      </p:pic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Balbo-Lorenzatto-</a:t>
            </a:r>
            <a:r>
              <a:rPr lang="en-GB" dirty="0" err="1" smtClean="0"/>
              <a:t>Marchisio</a:t>
            </a:r>
            <a:r>
              <a:rPr lang="en-GB" dirty="0" smtClean="0"/>
              <a:t>-</a:t>
            </a:r>
            <a:r>
              <a:rPr lang="en-GB" dirty="0" err="1" smtClean="0"/>
              <a:t>Pulvirenti</a:t>
            </a:r>
            <a:endParaRPr lang="en-GB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630" y="1327112"/>
            <a:ext cx="1579001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8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851"/>
            <a:ext cx="10515600" cy="764064"/>
          </a:xfrm>
        </p:spPr>
        <p:txBody>
          <a:bodyPr>
            <a:normAutofit/>
          </a:bodyPr>
          <a:lstStyle/>
          <a:p>
            <a:pPr algn="ctr"/>
            <a:r>
              <a:rPr lang="en-GB" sz="3600" dirty="0" err="1" smtClean="0"/>
              <a:t>Novità</a:t>
            </a:r>
            <a:r>
              <a:rPr lang="en-GB" sz="3600" dirty="0" smtClean="0"/>
              <a:t> per la </a:t>
            </a:r>
            <a:r>
              <a:rPr lang="en-GB" sz="3600" dirty="0" err="1" smtClean="0"/>
              <a:t>nuova</a:t>
            </a:r>
            <a:r>
              <a:rPr lang="en-GB" sz="3600" dirty="0" smtClean="0"/>
              <a:t> </a:t>
            </a:r>
            <a:r>
              <a:rPr lang="en-GB" sz="3600" dirty="0" err="1" smtClean="0"/>
              <a:t>edizione</a:t>
            </a:r>
            <a:endParaRPr lang="en-GB" sz="3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EF139293-E12C-4FBE-A8AF-3E0B78B6E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3" y="1550126"/>
            <a:ext cx="11782697" cy="49345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 smtClean="0"/>
              <a:t>Per il </a:t>
            </a:r>
            <a:r>
              <a:rPr lang="it-IT" dirty="0"/>
              <a:t>2021-22 l’azione si </a:t>
            </a:r>
            <a:r>
              <a:rPr lang="it-IT" dirty="0" smtClean="0"/>
              <a:t>rivolgerà </a:t>
            </a:r>
            <a:r>
              <a:rPr lang="it-IT" dirty="0"/>
              <a:t>a 200 studentesse e </a:t>
            </a:r>
            <a:r>
              <a:rPr lang="it-IT" dirty="0" smtClean="0"/>
              <a:t>studenti di 6 scuole: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Balbo-Lorenzatto-</a:t>
            </a:r>
            <a:r>
              <a:rPr lang="en-GB" dirty="0" err="1" smtClean="0"/>
              <a:t>Marchisio</a:t>
            </a:r>
            <a:r>
              <a:rPr lang="en-GB" dirty="0" smtClean="0"/>
              <a:t>-</a:t>
            </a:r>
            <a:r>
              <a:rPr lang="en-GB" dirty="0" err="1" smtClean="0"/>
              <a:t>Pulvirenti</a:t>
            </a:r>
            <a:endParaRPr lang="en-GB" dirty="0"/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424664481"/>
              </p:ext>
            </p:extLst>
          </p:nvPr>
        </p:nvGraphicFramePr>
        <p:xfrm>
          <a:off x="604684" y="1991033"/>
          <a:ext cx="10749116" cy="4493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194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Grazie per l’attenzione!</a:t>
            </a:r>
            <a:endParaRPr lang="en-US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Balbo-Lorenzatto-</a:t>
            </a:r>
            <a:r>
              <a:rPr lang="en-GB" dirty="0" err="1" smtClean="0"/>
              <a:t>Marchisio</a:t>
            </a:r>
            <a:r>
              <a:rPr lang="en-GB" dirty="0" smtClean="0"/>
              <a:t>-</a:t>
            </a:r>
            <a:r>
              <a:rPr lang="en-GB" dirty="0" err="1" smtClean="0"/>
              <a:t>Pulvirenti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87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848" y="2751245"/>
            <a:ext cx="5836488" cy="3393394"/>
          </a:xfrm>
        </p:spPr>
      </p:pic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Balbo-Lorenzatto-</a:t>
            </a:r>
            <a:r>
              <a:rPr lang="en-GB" dirty="0" err="1" smtClean="0"/>
              <a:t>Marchisio</a:t>
            </a:r>
            <a:r>
              <a:rPr lang="en-GB" dirty="0" smtClean="0"/>
              <a:t>-</a:t>
            </a:r>
            <a:r>
              <a:rPr lang="en-GB" dirty="0" err="1" smtClean="0"/>
              <a:t>Pulvirenti</a:t>
            </a:r>
            <a:endParaRPr lang="en-GB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02" y="990498"/>
            <a:ext cx="5083790" cy="129757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096" y="990498"/>
            <a:ext cx="3518262" cy="136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3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851"/>
            <a:ext cx="10515600" cy="642144"/>
          </a:xfrm>
        </p:spPr>
        <p:txBody>
          <a:bodyPr>
            <a:normAutofit/>
          </a:bodyPr>
          <a:lstStyle/>
          <a:p>
            <a:pPr algn="ctr"/>
            <a:r>
              <a:rPr lang="en-GB" sz="3600" dirty="0" err="1"/>
              <a:t>Collaborazione</a:t>
            </a:r>
            <a:r>
              <a:rPr lang="en-GB" sz="3600" dirty="0"/>
              <a:t> </a:t>
            </a:r>
            <a:r>
              <a:rPr lang="en-GB" sz="3600" dirty="0" err="1"/>
              <a:t>tra</a:t>
            </a:r>
            <a:r>
              <a:rPr lang="en-GB" sz="3600" dirty="0"/>
              <a:t> </a:t>
            </a:r>
            <a:r>
              <a:rPr lang="en-GB" sz="3600" dirty="0" err="1"/>
              <a:t>dipartimenti</a:t>
            </a:r>
            <a:endParaRPr lang="en-GB" sz="360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Balbo-Lorenzatto-</a:t>
            </a:r>
            <a:r>
              <a:rPr lang="en-GB" dirty="0" err="1" smtClean="0"/>
              <a:t>Marchisio</a:t>
            </a:r>
            <a:r>
              <a:rPr lang="en-GB" dirty="0" smtClean="0"/>
              <a:t>-</a:t>
            </a:r>
            <a:r>
              <a:rPr lang="en-GB" dirty="0" err="1" smtClean="0"/>
              <a:t>Pulvirenti</a:t>
            </a:r>
            <a:endParaRPr lang="en-GB" dirty="0"/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7155893"/>
              </p:ext>
            </p:extLst>
          </p:nvPr>
        </p:nvGraphicFramePr>
        <p:xfrm>
          <a:off x="1907870" y="1586133"/>
          <a:ext cx="8229600" cy="4349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92195" y="5197717"/>
            <a:ext cx="469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Corbel" panose="020B0503020204020204" pitchFamily="34" charset="0"/>
              </a:rPr>
              <a:t>Formare – Supportare – Monitorare - Valutare</a:t>
            </a:r>
            <a:endParaRPr lang="en-US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 rot="20502239">
            <a:off x="4674756" y="2036572"/>
            <a:ext cx="2664296" cy="1147266"/>
          </a:xfrm>
          <a:prstGeom prst="ellipse">
            <a:avLst/>
          </a:prstGeom>
          <a:solidFill>
            <a:srgbClr val="E3242B"/>
          </a:solidFill>
          <a:ln>
            <a:solidFill>
              <a:srgbClr val="3F54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Corbel" panose="020B0503020204020204" pitchFamily="34" charset="0"/>
              </a:rPr>
              <a:t>Esperienza pregressa in progetti di recupero</a:t>
            </a:r>
            <a:endParaRPr lang="en-US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38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 smtClean="0"/>
              <a:t>Il </a:t>
            </a:r>
            <a:r>
              <a:rPr lang="en-GB" sz="3600" dirty="0"/>
              <a:t>progetto </a:t>
            </a:r>
            <a:r>
              <a:rPr lang="en-GB" sz="3600" dirty="0" smtClean="0"/>
              <a:t>“</a:t>
            </a:r>
            <a:r>
              <a:rPr lang="en-GB" sz="3600" dirty="0"/>
              <a:t>compiti@casa”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Balbo-Lorenzatto-</a:t>
            </a:r>
            <a:r>
              <a:rPr lang="en-GB" dirty="0" err="1" smtClean="0"/>
              <a:t>Marchisio</a:t>
            </a:r>
            <a:r>
              <a:rPr lang="en-GB" dirty="0" smtClean="0"/>
              <a:t>-</a:t>
            </a:r>
            <a:r>
              <a:rPr lang="en-GB" dirty="0" err="1" smtClean="0"/>
              <a:t>Pulvirenti</a:t>
            </a:r>
            <a:endParaRPr lang="en-GB" dirty="0"/>
          </a:p>
        </p:txBody>
      </p:sp>
      <p:graphicFrame>
        <p:nvGraphicFramePr>
          <p:cNvPr id="9" name="Content Placeholder 1">
            <a:extLst>
              <a:ext uri="{FF2B5EF4-FFF2-40B4-BE49-F238E27FC236}">
                <a16:creationId xmlns="" xmlns:a16="http://schemas.microsoft.com/office/drawing/2014/main" id="{D57D024B-E845-4311-B4D6-5E458F0372F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57277590"/>
              </p:ext>
            </p:extLst>
          </p:nvPr>
        </p:nvGraphicFramePr>
        <p:xfrm>
          <a:off x="1667731" y="1731646"/>
          <a:ext cx="8856538" cy="466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553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850"/>
            <a:ext cx="10515600" cy="772773"/>
          </a:xfrm>
        </p:spPr>
        <p:txBody>
          <a:bodyPr>
            <a:normAutofit/>
          </a:bodyPr>
          <a:lstStyle/>
          <a:p>
            <a:pPr algn="ctr"/>
            <a:r>
              <a:rPr lang="it-IT" sz="3600" dirty="0"/>
              <a:t>Il progetto “compiti@casa</a:t>
            </a:r>
            <a:r>
              <a:rPr lang="it-IT" sz="3600" dirty="0" smtClean="0"/>
              <a:t>”</a:t>
            </a:r>
            <a:endParaRPr lang="en-GB" sz="3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EF139293-E12C-4FBE-A8AF-3E0B78B6E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4135"/>
            <a:ext cx="10515600" cy="4351088"/>
          </a:xfrm>
          <a:solidFill>
            <a:srgbClr val="F7DFCA"/>
          </a:solidFill>
          <a:ln>
            <a:solidFill>
              <a:srgbClr val="FFC000"/>
            </a:solidFill>
          </a:ln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it-IT" dirty="0"/>
              <a:t>I</a:t>
            </a:r>
            <a:r>
              <a:rPr lang="it-IT" dirty="0" smtClean="0"/>
              <a:t>n </a:t>
            </a:r>
            <a:r>
              <a:rPr lang="it-IT" dirty="0"/>
              <a:t>una logica di </a:t>
            </a:r>
            <a:r>
              <a:rPr lang="it-IT" b="1" dirty="0"/>
              <a:t>contrasto alla povertà </a:t>
            </a:r>
            <a:r>
              <a:rPr lang="it-IT" b="1" dirty="0" smtClean="0"/>
              <a:t>educativa</a:t>
            </a:r>
            <a:r>
              <a:rPr lang="it-IT" dirty="0" smtClean="0"/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it-IT" dirty="0" smtClean="0"/>
              <a:t>punta </a:t>
            </a:r>
            <a:r>
              <a:rPr lang="it-IT" dirty="0"/>
              <a:t>a sostenere attraverso la modalità di un </a:t>
            </a:r>
            <a:r>
              <a:rPr lang="it-IT" b="1" dirty="0"/>
              <a:t>sostegno a distanza </a:t>
            </a:r>
            <a:r>
              <a:rPr lang="it-IT" dirty="0"/>
              <a:t>proprio i ragazzi che necessitano di un supporto </a:t>
            </a:r>
            <a:r>
              <a:rPr lang="it-IT" dirty="0" smtClean="0"/>
              <a:t>nell’apprendimento,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it-IT" dirty="0" smtClean="0"/>
              <a:t>coinvolgendo </a:t>
            </a:r>
            <a:r>
              <a:rPr lang="it-IT" dirty="0"/>
              <a:t>in una triangolazione virtuosa le </a:t>
            </a:r>
            <a:r>
              <a:rPr lang="it-IT" b="1" dirty="0"/>
              <a:t>scuole</a:t>
            </a:r>
            <a:r>
              <a:rPr lang="it-IT" dirty="0"/>
              <a:t>, gli studenti universitari che faranno loro da </a:t>
            </a:r>
            <a:r>
              <a:rPr lang="it-IT" b="1" dirty="0"/>
              <a:t>tutor</a:t>
            </a:r>
            <a:r>
              <a:rPr lang="it-IT" dirty="0"/>
              <a:t> e le </a:t>
            </a:r>
            <a:r>
              <a:rPr lang="it-IT" b="1" dirty="0"/>
              <a:t>famiglie</a:t>
            </a:r>
            <a:r>
              <a:rPr lang="it-IT" dirty="0"/>
              <a:t> degli </a:t>
            </a:r>
            <a:r>
              <a:rPr lang="it-IT" dirty="0" smtClean="0"/>
              <a:t>alunni</a:t>
            </a:r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Balbo-Lorenzatto-</a:t>
            </a:r>
            <a:r>
              <a:rPr lang="en-GB" dirty="0" err="1" smtClean="0"/>
              <a:t>Marchisio</a:t>
            </a:r>
            <a:r>
              <a:rPr lang="en-GB" dirty="0" smtClean="0"/>
              <a:t>-</a:t>
            </a:r>
            <a:r>
              <a:rPr lang="en-GB" dirty="0" err="1" smtClean="0"/>
              <a:t>Pulvirenti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417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 err="1" smtClean="0"/>
              <a:t>Finalità</a:t>
            </a:r>
            <a:r>
              <a:rPr lang="en-GB" sz="3600" dirty="0" smtClean="0"/>
              <a:t> del progetto</a:t>
            </a:r>
            <a:endParaRPr lang="en-GB" sz="360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Balbo-Lorenzatto-</a:t>
            </a:r>
            <a:r>
              <a:rPr lang="en-GB" dirty="0" err="1" smtClean="0"/>
              <a:t>Marchisio</a:t>
            </a:r>
            <a:r>
              <a:rPr lang="en-GB" dirty="0" smtClean="0"/>
              <a:t>-</a:t>
            </a:r>
            <a:r>
              <a:rPr lang="en-GB" dirty="0" err="1" smtClean="0"/>
              <a:t>Pulvirenti</a:t>
            </a:r>
            <a:endParaRPr lang="en-GB" dirty="0"/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="" xmlns:a16="http://schemas.microsoft.com/office/drawing/2014/main" id="{D57D024B-E845-4311-B4D6-5E458F0372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4994231"/>
              </p:ext>
            </p:extLst>
          </p:nvPr>
        </p:nvGraphicFramePr>
        <p:xfrm>
          <a:off x="620486" y="169817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878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850"/>
            <a:ext cx="10515600" cy="720521"/>
          </a:xfrm>
        </p:spPr>
        <p:txBody>
          <a:bodyPr/>
          <a:lstStyle/>
          <a:p>
            <a:pPr algn="ctr"/>
            <a:r>
              <a:rPr lang="it-IT" sz="3600" dirty="0" smtClean="0"/>
              <a:t>Attori coinvolti</a:t>
            </a:r>
            <a:endParaRPr lang="en-GB" sz="360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Balbo-Lorenzatto-</a:t>
            </a:r>
            <a:r>
              <a:rPr lang="en-GB" dirty="0" err="1" smtClean="0"/>
              <a:t>Marchisio</a:t>
            </a:r>
            <a:r>
              <a:rPr lang="en-GB" dirty="0" smtClean="0"/>
              <a:t>-</a:t>
            </a:r>
            <a:r>
              <a:rPr lang="en-GB" dirty="0" err="1" smtClean="0"/>
              <a:t>Pulvirenti</a:t>
            </a:r>
            <a:endParaRPr lang="en-GB" dirty="0"/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="" xmlns:a16="http://schemas.microsoft.com/office/drawing/2014/main" id="{F0F2A547-E9AD-4D66-9C94-51F68C7FB8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65615"/>
              </p:ext>
            </p:extLst>
          </p:nvPr>
        </p:nvGraphicFramePr>
        <p:xfrm>
          <a:off x="742406" y="182492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396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icrosoftOoffice presentazione MoodleMoot2021" id="{AFAE2859-3BE3-435C-9E83-5AF001150E32}" vid="{6ED0DE53-CFBD-48F4-8CD1-F31A9FF60AA2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MicrosoftOffice presentazione MoodleMoot2021</Template>
  <TotalTime>480</TotalTime>
  <Words>1104</Words>
  <Application>Microsoft Office PowerPoint</Application>
  <PresentationFormat>Widescreen</PresentationFormat>
  <Paragraphs>218</Paragraphs>
  <Slides>32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Corbel</vt:lpstr>
      <vt:lpstr>Tema di Office</vt:lpstr>
      <vt:lpstr>: CURARE LA FRAGILITÀ EDUCATIVA  CON UN AMBIENTE DIGITALE DI APPRENDIMENTO</vt:lpstr>
      <vt:lpstr>La fragilità educativa</vt:lpstr>
      <vt:lpstr>Potenzialità DAD che potranno essere usate anche dopo la pandemia</vt:lpstr>
      <vt:lpstr>PowerPoint Presentation</vt:lpstr>
      <vt:lpstr>Collaborazione tra dipartimenti</vt:lpstr>
      <vt:lpstr>Il progetto “compiti@casa”</vt:lpstr>
      <vt:lpstr>Il progetto “compiti@casa”</vt:lpstr>
      <vt:lpstr>Finalità del progetto</vt:lpstr>
      <vt:lpstr>Attori coinvolti</vt:lpstr>
      <vt:lpstr>Scuole partecipanti</vt:lpstr>
      <vt:lpstr> I tutor</vt:lpstr>
      <vt:lpstr>PowerPoint Presentation</vt:lpstr>
      <vt:lpstr>Il percorso 2020-2021</vt:lpstr>
      <vt:lpstr>L’ Ambiente Digitale di Apprendimento</vt:lpstr>
      <vt:lpstr>DLE di compiti@casa</vt:lpstr>
      <vt:lpstr>Componente umana</vt:lpstr>
      <vt:lpstr>Tutorati online</vt:lpstr>
      <vt:lpstr>Le attività e risorse più utilizzate in piattaforma</vt:lpstr>
      <vt:lpstr>Esempio di lezione di Matematica</vt:lpstr>
      <vt:lpstr>Materiali interattivi</vt:lpstr>
      <vt:lpstr>Worksheet</vt:lpstr>
      <vt:lpstr>Worksheet</vt:lpstr>
      <vt:lpstr>Esempio di test di Italiano</vt:lpstr>
      <vt:lpstr>Test e verifiche con valutazione automatica</vt:lpstr>
      <vt:lpstr>Criticità del Progetto</vt:lpstr>
      <vt:lpstr>Vantaggi ottenuti con l’utilizzo di un DLE</vt:lpstr>
      <vt:lpstr>Vantaggi ottenuti con l’utilizzo di un DLE</vt:lpstr>
      <vt:lpstr>Dall’analisi del progetto  e dell’efficacia del DLE per il recupero scolastico</vt:lpstr>
      <vt:lpstr>Feedback degli attori coinvolti</vt:lpstr>
      <vt:lpstr>Feedback degli studenti</vt:lpstr>
      <vt:lpstr>Novità per la nuova edizione</vt:lpstr>
      <vt:lpstr>Grazie per l’attenzione!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COMPITI@CASA: CURARE LA FRAGILITÀ EDUCATIVA  CON UN AMBIENTE DIGITALE DI APPRENDIMENTO</dc:title>
  <dc:creator>Anna</dc:creator>
  <cp:lastModifiedBy>Microsoft account</cp:lastModifiedBy>
  <cp:revision>47</cp:revision>
  <dcterms:created xsi:type="dcterms:W3CDTF">2021-11-28T16:52:39Z</dcterms:created>
  <dcterms:modified xsi:type="dcterms:W3CDTF">2021-12-15T17:27:14Z</dcterms:modified>
</cp:coreProperties>
</file>