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9" r:id="rId6"/>
    <p:sldId id="275" r:id="rId7"/>
    <p:sldId id="262" r:id="rId8"/>
    <p:sldId id="281" r:id="rId9"/>
    <p:sldId id="282" r:id="rId10"/>
    <p:sldId id="271" r:id="rId11"/>
    <p:sldId id="283" r:id="rId12"/>
    <p:sldId id="272" r:id="rId13"/>
    <p:sldId id="274" r:id="rId14"/>
    <p:sldId id="277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737"/>
    <a:srgbClr val="F7D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67890" autoAdjust="0"/>
  </p:normalViewPr>
  <p:slideViewPr>
    <p:cSldViewPr snapToGrid="0">
      <p:cViewPr varScale="1">
        <p:scale>
          <a:sx n="70" d="100"/>
          <a:sy n="70" d="100"/>
        </p:scale>
        <p:origin x="212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D26226-9CA6-184F-902E-B1ECCBCF26CC}" type="doc">
      <dgm:prSet loTypeId="urn:microsoft.com/office/officeart/2005/8/layout/chevron1" loCatId="" qsTypeId="urn:microsoft.com/office/officeart/2005/8/quickstyle/simple2" qsCatId="simple" csTypeId="urn:microsoft.com/office/officeart/2005/8/colors/accent2_1" csCatId="accent2" phldr="1"/>
      <dgm:spPr/>
    </dgm:pt>
    <dgm:pt modelId="{E4DC46F1-12DE-9644-BF6A-5B7704C780DF}">
      <dgm:prSet phldrT="[Testo]"/>
      <dgm:spPr/>
      <dgm:t>
        <a:bodyPr/>
        <a:lstStyle/>
        <a:p>
          <a:r>
            <a:rPr lang="it-IT" dirty="0"/>
            <a:t>Evoluzione orientamento universitario</a:t>
          </a:r>
        </a:p>
      </dgm:t>
    </dgm:pt>
    <dgm:pt modelId="{F6D97A70-774B-E74E-84CD-D035F8BB18DE}" type="parTrans" cxnId="{9A7EDE60-4C25-5D4A-B636-9FDBB334E999}">
      <dgm:prSet/>
      <dgm:spPr/>
      <dgm:t>
        <a:bodyPr/>
        <a:lstStyle/>
        <a:p>
          <a:endParaRPr lang="it-IT"/>
        </a:p>
      </dgm:t>
    </dgm:pt>
    <dgm:pt modelId="{8CEEB288-CF33-5740-B903-06F13B48437C}" type="sibTrans" cxnId="{9A7EDE60-4C25-5D4A-B636-9FDBB334E999}">
      <dgm:prSet/>
      <dgm:spPr/>
      <dgm:t>
        <a:bodyPr/>
        <a:lstStyle/>
        <a:p>
          <a:endParaRPr lang="it-IT"/>
        </a:p>
      </dgm:t>
    </dgm:pt>
    <dgm:pt modelId="{9F8DCD89-3F50-9644-860B-698310FCF83E}">
      <dgm:prSet phldrT="[Testo]"/>
      <dgm:spPr/>
      <dgm:t>
        <a:bodyPr/>
        <a:lstStyle/>
        <a:p>
          <a:r>
            <a:rPr lang="it-IT" dirty="0"/>
            <a:t>MOOC per l'orientamento «formativo»</a:t>
          </a:r>
        </a:p>
      </dgm:t>
    </dgm:pt>
    <dgm:pt modelId="{F26B198B-1B7C-7A42-B4E3-AABA232C5213}" type="parTrans" cxnId="{6DCFE664-B991-B548-8AEA-F8534C1FE25A}">
      <dgm:prSet/>
      <dgm:spPr/>
      <dgm:t>
        <a:bodyPr/>
        <a:lstStyle/>
        <a:p>
          <a:endParaRPr lang="it-IT"/>
        </a:p>
      </dgm:t>
    </dgm:pt>
    <dgm:pt modelId="{20032819-DDD2-AC45-B5CD-261088434FF1}" type="sibTrans" cxnId="{6DCFE664-B991-B548-8AEA-F8534C1FE25A}">
      <dgm:prSet/>
      <dgm:spPr/>
      <dgm:t>
        <a:bodyPr/>
        <a:lstStyle/>
        <a:p>
          <a:endParaRPr lang="it-IT"/>
        </a:p>
      </dgm:t>
    </dgm:pt>
    <dgm:pt modelId="{F1668409-C0F5-E24A-9C82-5984B7011971}">
      <dgm:prSet phldrT="[Testo]"/>
      <dgm:spPr/>
      <dgm:t>
        <a:bodyPr/>
        <a:lstStyle/>
        <a:p>
          <a:endParaRPr lang="it-IT" dirty="0"/>
        </a:p>
      </dgm:t>
    </dgm:pt>
    <dgm:pt modelId="{E19C4D5F-93D8-E346-91D2-2360F392730E}" type="parTrans" cxnId="{ACECD1A3-B1BC-3048-8441-7E44F5E5D507}">
      <dgm:prSet/>
      <dgm:spPr/>
      <dgm:t>
        <a:bodyPr/>
        <a:lstStyle/>
        <a:p>
          <a:endParaRPr lang="it-IT"/>
        </a:p>
      </dgm:t>
    </dgm:pt>
    <dgm:pt modelId="{A88FF762-3BC5-6040-B7BF-B5CDF86EBF33}" type="sibTrans" cxnId="{ACECD1A3-B1BC-3048-8441-7E44F5E5D507}">
      <dgm:prSet/>
      <dgm:spPr/>
      <dgm:t>
        <a:bodyPr/>
        <a:lstStyle/>
        <a:p>
          <a:endParaRPr lang="it-IT"/>
        </a:p>
      </dgm:t>
    </dgm:pt>
    <dgm:pt modelId="{91BA657D-9101-CF45-83CB-0511F1946074}">
      <dgm:prSet phldrT="[Testo]"/>
      <dgm:spPr/>
      <dgm:t>
        <a:bodyPr/>
        <a:lstStyle/>
        <a:p>
          <a:r>
            <a:rPr lang="it-IT" dirty="0"/>
            <a:t>Risultati elaborazione dati</a:t>
          </a:r>
        </a:p>
      </dgm:t>
    </dgm:pt>
    <dgm:pt modelId="{AB3DFB54-5D4D-BF48-AA4F-532D97924829}" type="parTrans" cxnId="{04D459EB-EF33-2A41-BFC4-F5FD1291ADBA}">
      <dgm:prSet/>
      <dgm:spPr/>
      <dgm:t>
        <a:bodyPr/>
        <a:lstStyle/>
        <a:p>
          <a:endParaRPr lang="it-IT"/>
        </a:p>
      </dgm:t>
    </dgm:pt>
    <dgm:pt modelId="{19782DC6-3E89-4E4E-AABE-890952DE4038}" type="sibTrans" cxnId="{04D459EB-EF33-2A41-BFC4-F5FD1291ADBA}">
      <dgm:prSet/>
      <dgm:spPr/>
      <dgm:t>
        <a:bodyPr/>
        <a:lstStyle/>
        <a:p>
          <a:endParaRPr lang="it-IT"/>
        </a:p>
      </dgm:t>
    </dgm:pt>
    <dgm:pt modelId="{F3E8A780-E770-A440-A592-54FAD1301D59}" type="pres">
      <dgm:prSet presAssocID="{74D26226-9CA6-184F-902E-B1ECCBCF26CC}" presName="Name0" presStyleCnt="0">
        <dgm:presLayoutVars>
          <dgm:dir/>
          <dgm:animLvl val="lvl"/>
          <dgm:resizeHandles val="exact"/>
        </dgm:presLayoutVars>
      </dgm:prSet>
      <dgm:spPr/>
    </dgm:pt>
    <dgm:pt modelId="{40B4325A-0A93-D945-9988-FEB9A60B9142}" type="pres">
      <dgm:prSet presAssocID="{E4DC46F1-12DE-9644-BF6A-5B7704C780D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EBF0F44-8C3D-5543-A35F-F5EFB011D3A8}" type="pres">
      <dgm:prSet presAssocID="{8CEEB288-CF33-5740-B903-06F13B48437C}" presName="parTxOnlySpace" presStyleCnt="0"/>
      <dgm:spPr/>
    </dgm:pt>
    <dgm:pt modelId="{0DF12073-5CB3-3B41-95FD-191C459B752C}" type="pres">
      <dgm:prSet presAssocID="{9F8DCD89-3F50-9644-860B-698310FCF83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4F9A484-5E4C-1B4C-B988-7790E0B80D33}" type="pres">
      <dgm:prSet presAssocID="{20032819-DDD2-AC45-B5CD-261088434FF1}" presName="parTxOnlySpace" presStyleCnt="0"/>
      <dgm:spPr/>
    </dgm:pt>
    <dgm:pt modelId="{58107F0E-134A-EA4C-BC4B-CC75B8523AFB}" type="pres">
      <dgm:prSet presAssocID="{F1668409-C0F5-E24A-9C82-5984B701197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8E2A333-7B25-8144-BEB7-FEA5FEF76DE8}" type="pres">
      <dgm:prSet presAssocID="{A88FF762-3BC5-6040-B7BF-B5CDF86EBF33}" presName="parTxOnlySpace" presStyleCnt="0"/>
      <dgm:spPr/>
    </dgm:pt>
    <dgm:pt modelId="{786C40EB-7360-A043-8924-B35C31E2F95C}" type="pres">
      <dgm:prSet presAssocID="{91BA657D-9101-CF45-83CB-0511F1946074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583210F-4839-984E-994F-33E11BA1D232}" type="presOf" srcId="{91BA657D-9101-CF45-83CB-0511F1946074}" destId="{786C40EB-7360-A043-8924-B35C31E2F95C}" srcOrd="0" destOrd="0" presId="urn:microsoft.com/office/officeart/2005/8/layout/chevron1"/>
    <dgm:cxn modelId="{EA550E18-CC03-D240-AFE8-79F48A4A7AF9}" type="presOf" srcId="{F1668409-C0F5-E24A-9C82-5984B7011971}" destId="{58107F0E-134A-EA4C-BC4B-CC75B8523AFB}" srcOrd="0" destOrd="0" presId="urn:microsoft.com/office/officeart/2005/8/layout/chevron1"/>
    <dgm:cxn modelId="{9A7EDE60-4C25-5D4A-B636-9FDBB334E999}" srcId="{74D26226-9CA6-184F-902E-B1ECCBCF26CC}" destId="{E4DC46F1-12DE-9644-BF6A-5B7704C780DF}" srcOrd="0" destOrd="0" parTransId="{F6D97A70-774B-E74E-84CD-D035F8BB18DE}" sibTransId="{8CEEB288-CF33-5740-B903-06F13B48437C}"/>
    <dgm:cxn modelId="{6DCFE664-B991-B548-8AEA-F8534C1FE25A}" srcId="{74D26226-9CA6-184F-902E-B1ECCBCF26CC}" destId="{9F8DCD89-3F50-9644-860B-698310FCF83E}" srcOrd="1" destOrd="0" parTransId="{F26B198B-1B7C-7A42-B4E3-AABA232C5213}" sibTransId="{20032819-DDD2-AC45-B5CD-261088434FF1}"/>
    <dgm:cxn modelId="{E2B0807D-B0E0-B546-BB20-19E3131A7F7A}" type="presOf" srcId="{9F8DCD89-3F50-9644-860B-698310FCF83E}" destId="{0DF12073-5CB3-3B41-95FD-191C459B752C}" srcOrd="0" destOrd="0" presId="urn:microsoft.com/office/officeart/2005/8/layout/chevron1"/>
    <dgm:cxn modelId="{ACECD1A3-B1BC-3048-8441-7E44F5E5D507}" srcId="{74D26226-9CA6-184F-902E-B1ECCBCF26CC}" destId="{F1668409-C0F5-E24A-9C82-5984B7011971}" srcOrd="2" destOrd="0" parTransId="{E19C4D5F-93D8-E346-91D2-2360F392730E}" sibTransId="{A88FF762-3BC5-6040-B7BF-B5CDF86EBF33}"/>
    <dgm:cxn modelId="{E185F6CC-288B-454C-93C5-A1D263E67143}" type="presOf" srcId="{74D26226-9CA6-184F-902E-B1ECCBCF26CC}" destId="{F3E8A780-E770-A440-A592-54FAD1301D59}" srcOrd="0" destOrd="0" presId="urn:microsoft.com/office/officeart/2005/8/layout/chevron1"/>
    <dgm:cxn modelId="{213535D8-8324-8749-87C6-CE3B3E977DFB}" type="presOf" srcId="{E4DC46F1-12DE-9644-BF6A-5B7704C780DF}" destId="{40B4325A-0A93-D945-9988-FEB9A60B9142}" srcOrd="0" destOrd="0" presId="urn:microsoft.com/office/officeart/2005/8/layout/chevron1"/>
    <dgm:cxn modelId="{04D459EB-EF33-2A41-BFC4-F5FD1291ADBA}" srcId="{74D26226-9CA6-184F-902E-B1ECCBCF26CC}" destId="{91BA657D-9101-CF45-83CB-0511F1946074}" srcOrd="3" destOrd="0" parTransId="{AB3DFB54-5D4D-BF48-AA4F-532D97924829}" sibTransId="{19782DC6-3E89-4E4E-AABE-890952DE4038}"/>
    <dgm:cxn modelId="{0140BD2D-0167-2248-B18E-34324EF7E688}" type="presParOf" srcId="{F3E8A780-E770-A440-A592-54FAD1301D59}" destId="{40B4325A-0A93-D945-9988-FEB9A60B9142}" srcOrd="0" destOrd="0" presId="urn:microsoft.com/office/officeart/2005/8/layout/chevron1"/>
    <dgm:cxn modelId="{D7005FBC-F799-1741-9663-3FE671D5B487}" type="presParOf" srcId="{F3E8A780-E770-A440-A592-54FAD1301D59}" destId="{2EBF0F44-8C3D-5543-A35F-F5EFB011D3A8}" srcOrd="1" destOrd="0" presId="urn:microsoft.com/office/officeart/2005/8/layout/chevron1"/>
    <dgm:cxn modelId="{E74BC2ED-F8EE-3849-90AE-1E40479017EC}" type="presParOf" srcId="{F3E8A780-E770-A440-A592-54FAD1301D59}" destId="{0DF12073-5CB3-3B41-95FD-191C459B752C}" srcOrd="2" destOrd="0" presId="urn:microsoft.com/office/officeart/2005/8/layout/chevron1"/>
    <dgm:cxn modelId="{9BF67A88-277B-BF4D-9BA6-B9C1BC46D12A}" type="presParOf" srcId="{F3E8A780-E770-A440-A592-54FAD1301D59}" destId="{04F9A484-5E4C-1B4C-B988-7790E0B80D33}" srcOrd="3" destOrd="0" presId="urn:microsoft.com/office/officeart/2005/8/layout/chevron1"/>
    <dgm:cxn modelId="{62CCA37B-9E65-9246-80D7-49800DCDECD9}" type="presParOf" srcId="{F3E8A780-E770-A440-A592-54FAD1301D59}" destId="{58107F0E-134A-EA4C-BC4B-CC75B8523AFB}" srcOrd="4" destOrd="0" presId="urn:microsoft.com/office/officeart/2005/8/layout/chevron1"/>
    <dgm:cxn modelId="{E1FFD919-4A0C-3B43-B14A-D04A99A1AB65}" type="presParOf" srcId="{F3E8A780-E770-A440-A592-54FAD1301D59}" destId="{88E2A333-7B25-8144-BEB7-FEA5FEF76DE8}" srcOrd="5" destOrd="0" presId="urn:microsoft.com/office/officeart/2005/8/layout/chevron1"/>
    <dgm:cxn modelId="{C4A703FE-54B2-8F49-8D1C-1E5DA866B678}" type="presParOf" srcId="{F3E8A780-E770-A440-A592-54FAD1301D59}" destId="{786C40EB-7360-A043-8924-B35C31E2F95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CF8D9C-0458-C641-9117-77178A723290}" type="doc">
      <dgm:prSet loTypeId="urn:microsoft.com/office/officeart/2005/8/layout/process1" loCatId="" qsTypeId="urn:microsoft.com/office/officeart/2005/8/quickstyle/simple2" qsCatId="simple" csTypeId="urn:microsoft.com/office/officeart/2005/8/colors/accent2_1" csCatId="accent2" phldr="1"/>
      <dgm:spPr/>
    </dgm:pt>
    <dgm:pt modelId="{E1A89861-905F-9943-82BC-647CAF6E4126}">
      <dgm:prSet phldrT="[Testo]" custT="1"/>
      <dgm:spPr/>
      <dgm:t>
        <a:bodyPr/>
        <a:lstStyle/>
        <a:p>
          <a:r>
            <a:rPr lang="it-IT" sz="3600" b="0" dirty="0"/>
            <a:t>Percorsi informativi</a:t>
          </a:r>
        </a:p>
      </dgm:t>
    </dgm:pt>
    <dgm:pt modelId="{23FCA341-17A3-5340-BFB4-9156B09490FC}" type="parTrans" cxnId="{9018F33B-D159-8749-97E3-8FFB53314A2C}">
      <dgm:prSet/>
      <dgm:spPr/>
      <dgm:t>
        <a:bodyPr/>
        <a:lstStyle/>
        <a:p>
          <a:endParaRPr lang="it-IT"/>
        </a:p>
      </dgm:t>
    </dgm:pt>
    <dgm:pt modelId="{853D65B5-72DF-234C-A736-6EAE6AE880A9}" type="sibTrans" cxnId="{9018F33B-D159-8749-97E3-8FFB53314A2C}">
      <dgm:prSet/>
      <dgm:spPr/>
      <dgm:t>
        <a:bodyPr/>
        <a:lstStyle/>
        <a:p>
          <a:endParaRPr lang="it-IT"/>
        </a:p>
      </dgm:t>
    </dgm:pt>
    <dgm:pt modelId="{ED2FA60D-75A1-E84E-9DCA-6E3515D4E9A2}">
      <dgm:prSet phldrT="[Testo]" custT="1"/>
      <dgm:spPr/>
      <dgm:t>
        <a:bodyPr/>
        <a:lstStyle/>
        <a:p>
          <a:r>
            <a:rPr lang="it-IT" sz="3600" dirty="0"/>
            <a:t>Formativi-esperienziali</a:t>
          </a:r>
        </a:p>
      </dgm:t>
    </dgm:pt>
    <dgm:pt modelId="{E594135A-CFCF-EE43-ABC4-3B7348A80FF5}" type="parTrans" cxnId="{7B1A9593-53B1-CD4E-82E9-18D7CDD3F18E}">
      <dgm:prSet/>
      <dgm:spPr/>
      <dgm:t>
        <a:bodyPr/>
        <a:lstStyle/>
        <a:p>
          <a:endParaRPr lang="it-IT"/>
        </a:p>
      </dgm:t>
    </dgm:pt>
    <dgm:pt modelId="{AFAC29E7-56B7-8B4A-89AA-A8A53A8BFD33}" type="sibTrans" cxnId="{7B1A9593-53B1-CD4E-82E9-18D7CDD3F18E}">
      <dgm:prSet/>
      <dgm:spPr/>
      <dgm:t>
        <a:bodyPr/>
        <a:lstStyle/>
        <a:p>
          <a:endParaRPr lang="it-IT"/>
        </a:p>
      </dgm:t>
    </dgm:pt>
    <dgm:pt modelId="{73ECC20C-2EEF-6842-8B4D-360A45B43637}" type="pres">
      <dgm:prSet presAssocID="{91CF8D9C-0458-C641-9117-77178A723290}" presName="Name0" presStyleCnt="0">
        <dgm:presLayoutVars>
          <dgm:dir/>
          <dgm:resizeHandles val="exact"/>
        </dgm:presLayoutVars>
      </dgm:prSet>
      <dgm:spPr/>
    </dgm:pt>
    <dgm:pt modelId="{86534CF3-3D38-AF42-8E63-799DA9C3A262}" type="pres">
      <dgm:prSet presAssocID="{E1A89861-905F-9943-82BC-647CAF6E4126}" presName="node" presStyleLbl="node1" presStyleIdx="0" presStyleCnt="2">
        <dgm:presLayoutVars>
          <dgm:bulletEnabled val="1"/>
        </dgm:presLayoutVars>
      </dgm:prSet>
      <dgm:spPr/>
    </dgm:pt>
    <dgm:pt modelId="{D3DFD5D2-FDD6-2042-9325-C8013662B575}" type="pres">
      <dgm:prSet presAssocID="{853D65B5-72DF-234C-A736-6EAE6AE880A9}" presName="sibTrans" presStyleLbl="sibTrans2D1" presStyleIdx="0" presStyleCnt="1"/>
      <dgm:spPr/>
    </dgm:pt>
    <dgm:pt modelId="{19A78E24-4330-6942-9575-9F3FB094EDD2}" type="pres">
      <dgm:prSet presAssocID="{853D65B5-72DF-234C-A736-6EAE6AE880A9}" presName="connectorText" presStyleLbl="sibTrans2D1" presStyleIdx="0" presStyleCnt="1"/>
      <dgm:spPr/>
    </dgm:pt>
    <dgm:pt modelId="{34463D5C-474B-4E43-9F5B-6C4F6A062C4E}" type="pres">
      <dgm:prSet presAssocID="{ED2FA60D-75A1-E84E-9DCA-6E3515D4E9A2}" presName="node" presStyleLbl="node1" presStyleIdx="1" presStyleCnt="2">
        <dgm:presLayoutVars>
          <dgm:bulletEnabled val="1"/>
        </dgm:presLayoutVars>
      </dgm:prSet>
      <dgm:spPr/>
    </dgm:pt>
  </dgm:ptLst>
  <dgm:cxnLst>
    <dgm:cxn modelId="{9018F33B-D159-8749-97E3-8FFB53314A2C}" srcId="{91CF8D9C-0458-C641-9117-77178A723290}" destId="{E1A89861-905F-9943-82BC-647CAF6E4126}" srcOrd="0" destOrd="0" parTransId="{23FCA341-17A3-5340-BFB4-9156B09490FC}" sibTransId="{853D65B5-72DF-234C-A736-6EAE6AE880A9}"/>
    <dgm:cxn modelId="{D7175553-3203-3043-BF19-B1D59BC08531}" type="presOf" srcId="{91CF8D9C-0458-C641-9117-77178A723290}" destId="{73ECC20C-2EEF-6842-8B4D-360A45B43637}" srcOrd="0" destOrd="0" presId="urn:microsoft.com/office/officeart/2005/8/layout/process1"/>
    <dgm:cxn modelId="{8C426282-0B6D-034D-B470-6C970FA532FD}" type="presOf" srcId="{ED2FA60D-75A1-E84E-9DCA-6E3515D4E9A2}" destId="{34463D5C-474B-4E43-9F5B-6C4F6A062C4E}" srcOrd="0" destOrd="0" presId="urn:microsoft.com/office/officeart/2005/8/layout/process1"/>
    <dgm:cxn modelId="{65076A93-8820-104A-866E-A78A0FD5B51D}" type="presOf" srcId="{853D65B5-72DF-234C-A736-6EAE6AE880A9}" destId="{19A78E24-4330-6942-9575-9F3FB094EDD2}" srcOrd="1" destOrd="0" presId="urn:microsoft.com/office/officeart/2005/8/layout/process1"/>
    <dgm:cxn modelId="{7B1A9593-53B1-CD4E-82E9-18D7CDD3F18E}" srcId="{91CF8D9C-0458-C641-9117-77178A723290}" destId="{ED2FA60D-75A1-E84E-9DCA-6E3515D4E9A2}" srcOrd="1" destOrd="0" parTransId="{E594135A-CFCF-EE43-ABC4-3B7348A80FF5}" sibTransId="{AFAC29E7-56B7-8B4A-89AA-A8A53A8BFD33}"/>
    <dgm:cxn modelId="{656814A6-0087-CD4B-8436-412D415FF55D}" type="presOf" srcId="{853D65B5-72DF-234C-A736-6EAE6AE880A9}" destId="{D3DFD5D2-FDD6-2042-9325-C8013662B575}" srcOrd="0" destOrd="0" presId="urn:microsoft.com/office/officeart/2005/8/layout/process1"/>
    <dgm:cxn modelId="{F9E00BAA-B631-E947-B18A-F28A40C678BE}" type="presOf" srcId="{E1A89861-905F-9943-82BC-647CAF6E4126}" destId="{86534CF3-3D38-AF42-8E63-799DA9C3A262}" srcOrd="0" destOrd="0" presId="urn:microsoft.com/office/officeart/2005/8/layout/process1"/>
    <dgm:cxn modelId="{0B111AC0-5CF0-1F46-8942-338D9E895653}" type="presParOf" srcId="{73ECC20C-2EEF-6842-8B4D-360A45B43637}" destId="{86534CF3-3D38-AF42-8E63-799DA9C3A262}" srcOrd="0" destOrd="0" presId="urn:microsoft.com/office/officeart/2005/8/layout/process1"/>
    <dgm:cxn modelId="{D9DFD613-4537-B940-8F9F-8957945B2402}" type="presParOf" srcId="{73ECC20C-2EEF-6842-8B4D-360A45B43637}" destId="{D3DFD5D2-FDD6-2042-9325-C8013662B575}" srcOrd="1" destOrd="0" presId="urn:microsoft.com/office/officeart/2005/8/layout/process1"/>
    <dgm:cxn modelId="{79213334-348D-1949-A1A5-EB7607B858C3}" type="presParOf" srcId="{D3DFD5D2-FDD6-2042-9325-C8013662B575}" destId="{19A78E24-4330-6942-9575-9F3FB094EDD2}" srcOrd="0" destOrd="0" presId="urn:microsoft.com/office/officeart/2005/8/layout/process1"/>
    <dgm:cxn modelId="{13AE20B9-B602-9646-A4A5-62EDD772597F}" type="presParOf" srcId="{73ECC20C-2EEF-6842-8B4D-360A45B43637}" destId="{34463D5C-474B-4E43-9F5B-6C4F6A062C4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2A104A-5CC8-184D-9879-A2E550692401}" type="doc">
      <dgm:prSet loTypeId="urn:microsoft.com/office/officeart/2005/8/layout/hLis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F793BC31-99AE-CD49-806E-68ABDA80167D}">
      <dgm:prSet phldrT="[Testo]"/>
      <dgm:spPr/>
      <dgm:t>
        <a:bodyPr/>
        <a:lstStyle/>
        <a:p>
          <a:endParaRPr lang="it-IT" dirty="0"/>
        </a:p>
      </dgm:t>
    </dgm:pt>
    <dgm:pt modelId="{E9812E58-9B18-5F48-B048-A30BEF5864A1}" type="parTrans" cxnId="{96439D8B-FF9F-3647-9027-089FD233C9F8}">
      <dgm:prSet/>
      <dgm:spPr/>
      <dgm:t>
        <a:bodyPr/>
        <a:lstStyle/>
        <a:p>
          <a:endParaRPr lang="it-IT"/>
        </a:p>
      </dgm:t>
    </dgm:pt>
    <dgm:pt modelId="{9724E745-AF3C-B446-847C-9A4F4219F2C8}" type="sibTrans" cxnId="{96439D8B-FF9F-3647-9027-089FD233C9F8}">
      <dgm:prSet/>
      <dgm:spPr/>
      <dgm:t>
        <a:bodyPr/>
        <a:lstStyle/>
        <a:p>
          <a:endParaRPr lang="it-IT"/>
        </a:p>
      </dgm:t>
    </dgm:pt>
    <dgm:pt modelId="{DEDA81E7-EBDB-3C46-84A2-1474FEA0D570}">
      <dgm:prSet phldrT="[Testo]" custT="1"/>
      <dgm:spPr/>
      <dgm:t>
        <a:bodyPr/>
        <a:lstStyle/>
        <a:p>
          <a:r>
            <a:rPr lang="it-IT" sz="2000" dirty="0"/>
            <a:t>Dal 2016</a:t>
          </a:r>
        </a:p>
      </dgm:t>
    </dgm:pt>
    <dgm:pt modelId="{963C238E-3BC9-D548-8191-946C6AE403F1}" type="parTrans" cxnId="{5EE11198-8BEC-B24E-8F82-36B674BE4A77}">
      <dgm:prSet/>
      <dgm:spPr/>
      <dgm:t>
        <a:bodyPr/>
        <a:lstStyle/>
        <a:p>
          <a:endParaRPr lang="it-IT"/>
        </a:p>
      </dgm:t>
    </dgm:pt>
    <dgm:pt modelId="{C356827E-C700-0242-AF74-B68D0C44547C}" type="sibTrans" cxnId="{5EE11198-8BEC-B24E-8F82-36B674BE4A77}">
      <dgm:prSet/>
      <dgm:spPr/>
      <dgm:t>
        <a:bodyPr/>
        <a:lstStyle/>
        <a:p>
          <a:endParaRPr lang="it-IT"/>
        </a:p>
      </dgm:t>
    </dgm:pt>
    <dgm:pt modelId="{EE44A37C-B4ED-6B4B-99B9-A1DA8DEC439E}">
      <dgm:prSet phldrT="[Testo]" custT="1"/>
      <dgm:spPr/>
      <dgm:t>
        <a:bodyPr/>
        <a:lstStyle/>
        <a:p>
          <a:r>
            <a:rPr lang="it-IT" sz="2000" dirty="0"/>
            <a:t>dal 2018</a:t>
          </a:r>
        </a:p>
      </dgm:t>
    </dgm:pt>
    <dgm:pt modelId="{7C6B748D-0434-384E-8BA5-DCEE63E47096}" type="parTrans" cxnId="{A496E470-18F8-C64E-B2D7-DE7B0C3AB712}">
      <dgm:prSet/>
      <dgm:spPr/>
      <dgm:t>
        <a:bodyPr/>
        <a:lstStyle/>
        <a:p>
          <a:endParaRPr lang="it-IT"/>
        </a:p>
      </dgm:t>
    </dgm:pt>
    <dgm:pt modelId="{46ECF761-8EF9-A84D-A9A9-66927242CF58}" type="sibTrans" cxnId="{A496E470-18F8-C64E-B2D7-DE7B0C3AB712}">
      <dgm:prSet/>
      <dgm:spPr/>
      <dgm:t>
        <a:bodyPr/>
        <a:lstStyle/>
        <a:p>
          <a:endParaRPr lang="it-IT"/>
        </a:p>
      </dgm:t>
    </dgm:pt>
    <dgm:pt modelId="{453CFA30-6E8B-1544-A102-BE3FABF4CBFD}">
      <dgm:prSet phldrT="[Testo]" custT="1"/>
      <dgm:spPr/>
      <dgm:t>
        <a:bodyPr/>
        <a:lstStyle/>
        <a:p>
          <a:r>
            <a:rPr lang="it-IT" sz="2000" dirty="0"/>
            <a:t>Più di 300 MOOC</a:t>
          </a:r>
        </a:p>
      </dgm:t>
    </dgm:pt>
    <dgm:pt modelId="{CC80BA39-DE64-1649-B4FB-893472AAED0D}" type="parTrans" cxnId="{7ABEDD62-EBF6-744C-A861-67E21C83D519}">
      <dgm:prSet/>
      <dgm:spPr/>
      <dgm:t>
        <a:bodyPr/>
        <a:lstStyle/>
        <a:p>
          <a:endParaRPr lang="it-IT"/>
        </a:p>
      </dgm:t>
    </dgm:pt>
    <dgm:pt modelId="{B875C026-C590-2B41-83B9-4E95C52CA112}" type="sibTrans" cxnId="{7ABEDD62-EBF6-744C-A861-67E21C83D519}">
      <dgm:prSet/>
      <dgm:spPr/>
      <dgm:t>
        <a:bodyPr/>
        <a:lstStyle/>
        <a:p>
          <a:endParaRPr lang="it-IT"/>
        </a:p>
      </dgm:t>
    </dgm:pt>
    <dgm:pt modelId="{B23A8C44-74A9-354E-9C19-1C2A823D3E2C}">
      <dgm:prSet phldrT="[Testo]" custT="1"/>
      <dgm:spPr/>
      <dgm:t>
        <a:bodyPr/>
        <a:lstStyle/>
        <a:p>
          <a:r>
            <a:rPr lang="it-IT" sz="2000" dirty="0"/>
            <a:t>Attestato; open badge; possibile rilascio CFU</a:t>
          </a:r>
        </a:p>
      </dgm:t>
    </dgm:pt>
    <dgm:pt modelId="{4F8D3A70-2868-8F43-A9E2-14903788F556}" type="parTrans" cxnId="{DDDB927C-8506-D948-AEB6-EA40555282DE}">
      <dgm:prSet/>
      <dgm:spPr/>
      <dgm:t>
        <a:bodyPr/>
        <a:lstStyle/>
        <a:p>
          <a:endParaRPr lang="it-IT"/>
        </a:p>
      </dgm:t>
    </dgm:pt>
    <dgm:pt modelId="{85C5CF75-4E0F-A542-9DC1-B699FD5FDD18}" type="sibTrans" cxnId="{DDDB927C-8506-D948-AEB6-EA40555282DE}">
      <dgm:prSet/>
      <dgm:spPr/>
      <dgm:t>
        <a:bodyPr/>
        <a:lstStyle/>
        <a:p>
          <a:endParaRPr lang="it-IT"/>
        </a:p>
      </dgm:t>
    </dgm:pt>
    <dgm:pt modelId="{3F286E3A-6272-984C-AFD9-2A5DD13E1547}">
      <dgm:prSet phldrT="[Testo]"/>
      <dgm:spPr/>
      <dgm:t>
        <a:bodyPr/>
        <a:lstStyle/>
        <a:p>
          <a:endParaRPr lang="it-IT" dirty="0"/>
        </a:p>
      </dgm:t>
    </dgm:pt>
    <dgm:pt modelId="{CFCAD0ED-0418-AE43-A3C8-88A3119A02BF}" type="parTrans" cxnId="{0CD4E024-F423-6F4D-B76F-8FEC5F623E27}">
      <dgm:prSet/>
      <dgm:spPr/>
      <dgm:t>
        <a:bodyPr/>
        <a:lstStyle/>
        <a:p>
          <a:endParaRPr lang="it-IT"/>
        </a:p>
      </dgm:t>
    </dgm:pt>
    <dgm:pt modelId="{8A1AD622-BAF2-D644-B6C3-5D94DA9DFA4C}" type="sibTrans" cxnId="{0CD4E024-F423-6F4D-B76F-8FEC5F623E27}">
      <dgm:prSet/>
      <dgm:spPr/>
      <dgm:t>
        <a:bodyPr/>
        <a:lstStyle/>
        <a:p>
          <a:endParaRPr lang="it-IT"/>
        </a:p>
      </dgm:t>
    </dgm:pt>
    <dgm:pt modelId="{B0FCDEE2-A667-5145-A58E-135829E29F70}">
      <dgm:prSet phldrT="[Testo]" custT="1"/>
      <dgm:spPr/>
      <dgm:t>
        <a:bodyPr/>
        <a:lstStyle/>
        <a:p>
          <a:r>
            <a:rPr lang="it-IT" sz="2000" dirty="0"/>
            <a:t>50 OOC</a:t>
          </a:r>
        </a:p>
      </dgm:t>
    </dgm:pt>
    <dgm:pt modelId="{8DB22CBF-B64A-5C45-AF2A-D1410BFBAB13}" type="parTrans" cxnId="{ECE6B30D-BB92-EB44-9B25-7CCE6FAB4EA6}">
      <dgm:prSet/>
      <dgm:spPr/>
      <dgm:t>
        <a:bodyPr/>
        <a:lstStyle/>
        <a:p>
          <a:endParaRPr lang="it-IT"/>
        </a:p>
      </dgm:t>
    </dgm:pt>
    <dgm:pt modelId="{F24D06C9-12E9-9347-9F86-E1F94C6E3281}" type="sibTrans" cxnId="{ECE6B30D-BB92-EB44-9B25-7CCE6FAB4EA6}">
      <dgm:prSet/>
      <dgm:spPr/>
      <dgm:t>
        <a:bodyPr/>
        <a:lstStyle/>
        <a:p>
          <a:endParaRPr lang="it-IT"/>
        </a:p>
      </dgm:t>
    </dgm:pt>
    <dgm:pt modelId="{A72E5790-C446-C44A-A94F-BD71BB9511DF}">
      <dgm:prSet phldrT="[Testo]" custT="1"/>
      <dgm:spPr/>
      <dgm:t>
        <a:bodyPr/>
        <a:lstStyle/>
        <a:p>
          <a:r>
            <a:rPr lang="it-IT" sz="2000" dirty="0"/>
            <a:t>attestato; possibile rilascio </a:t>
          </a:r>
          <a:r>
            <a:rPr lang="it-IT" sz="2000" b="1" dirty="0"/>
            <a:t>CFU con sessioni straordinarie appositamente predisposte </a:t>
          </a:r>
        </a:p>
      </dgm:t>
    </dgm:pt>
    <dgm:pt modelId="{115666F6-9380-BC46-8C09-E424B1DB58DE}" type="parTrans" cxnId="{8E0C2910-543A-E64F-AF77-C0BB85DD16F6}">
      <dgm:prSet/>
      <dgm:spPr/>
      <dgm:t>
        <a:bodyPr/>
        <a:lstStyle/>
        <a:p>
          <a:endParaRPr lang="it-IT"/>
        </a:p>
      </dgm:t>
    </dgm:pt>
    <dgm:pt modelId="{7C1B90B0-CBD7-C946-B418-5C3514DAFD3E}" type="sibTrans" cxnId="{8E0C2910-543A-E64F-AF77-C0BB85DD16F6}">
      <dgm:prSet/>
      <dgm:spPr/>
      <dgm:t>
        <a:bodyPr/>
        <a:lstStyle/>
        <a:p>
          <a:endParaRPr lang="it-IT"/>
        </a:p>
      </dgm:t>
    </dgm:pt>
    <dgm:pt modelId="{9D5F590B-B30B-E44E-9C6B-9DA2CEE339DB}">
      <dgm:prSet phldrT="[Testo]" custT="1"/>
      <dgm:spPr/>
      <dgm:t>
        <a:bodyPr/>
        <a:lstStyle/>
        <a:p>
          <a:r>
            <a:rPr lang="it-IT" sz="2000" dirty="0"/>
            <a:t>Network di 27 Atenei</a:t>
          </a:r>
        </a:p>
      </dgm:t>
    </dgm:pt>
    <dgm:pt modelId="{3000E6F8-5541-5040-B2FA-5501DF3A8D38}" type="parTrans" cxnId="{71D019AC-9A18-A84F-AC36-E3E84BE738E6}">
      <dgm:prSet/>
      <dgm:spPr/>
      <dgm:t>
        <a:bodyPr/>
        <a:lstStyle/>
        <a:p>
          <a:endParaRPr lang="it-IT"/>
        </a:p>
      </dgm:t>
    </dgm:pt>
    <dgm:pt modelId="{1E412645-9385-374C-A1A6-96620CB27702}" type="sibTrans" cxnId="{71D019AC-9A18-A84F-AC36-E3E84BE738E6}">
      <dgm:prSet/>
      <dgm:spPr/>
      <dgm:t>
        <a:bodyPr/>
        <a:lstStyle/>
        <a:p>
          <a:endParaRPr lang="it-IT"/>
        </a:p>
      </dgm:t>
    </dgm:pt>
    <dgm:pt modelId="{66FF10B2-F5F5-124E-B6B5-C9DC273D3BEC}">
      <dgm:prSet phldrT="[Testo]" custT="1"/>
      <dgm:spPr/>
      <dgm:t>
        <a:bodyPr/>
        <a:lstStyle/>
        <a:p>
          <a:r>
            <a:rPr lang="it-IT" sz="2000" dirty="0"/>
            <a:t>Università di Torino</a:t>
          </a:r>
        </a:p>
      </dgm:t>
    </dgm:pt>
    <dgm:pt modelId="{3340BCB7-F5B3-374E-AF9D-9E79C3FD3181}" type="parTrans" cxnId="{435D0D9B-B418-834B-A627-DD90800B5AFE}">
      <dgm:prSet/>
      <dgm:spPr/>
      <dgm:t>
        <a:bodyPr/>
        <a:lstStyle/>
        <a:p>
          <a:endParaRPr lang="it-IT"/>
        </a:p>
      </dgm:t>
    </dgm:pt>
    <dgm:pt modelId="{06774F68-27EB-374E-8E80-DD76DAD806B5}" type="sibTrans" cxnId="{435D0D9B-B418-834B-A627-DD90800B5AFE}">
      <dgm:prSet/>
      <dgm:spPr/>
      <dgm:t>
        <a:bodyPr/>
        <a:lstStyle/>
        <a:p>
          <a:endParaRPr lang="it-IT"/>
        </a:p>
      </dgm:t>
    </dgm:pt>
    <dgm:pt modelId="{F415C42C-5B3E-1049-834C-F6A4CE00AE8D}">
      <dgm:prSet phldrT="[Testo]"/>
      <dgm:spPr/>
      <dgm:t>
        <a:bodyPr/>
        <a:lstStyle/>
        <a:p>
          <a:endParaRPr lang="it-IT" dirty="0"/>
        </a:p>
      </dgm:t>
    </dgm:pt>
    <dgm:pt modelId="{76C1814C-3825-4949-B112-B8CF638612BE}" type="sibTrans" cxnId="{B22B9E06-BC19-3047-A1D2-44C82B3D1C1F}">
      <dgm:prSet/>
      <dgm:spPr/>
      <dgm:t>
        <a:bodyPr/>
        <a:lstStyle/>
        <a:p>
          <a:endParaRPr lang="it-IT"/>
        </a:p>
      </dgm:t>
    </dgm:pt>
    <dgm:pt modelId="{6603BE56-2CD4-764B-A616-304CE188FAAF}" type="parTrans" cxnId="{B22B9E06-BC19-3047-A1D2-44C82B3D1C1F}">
      <dgm:prSet/>
      <dgm:spPr/>
      <dgm:t>
        <a:bodyPr/>
        <a:lstStyle/>
        <a:p>
          <a:endParaRPr lang="it-IT"/>
        </a:p>
      </dgm:t>
    </dgm:pt>
    <dgm:pt modelId="{C56579E6-0699-6141-9275-CEE6FF38D55D}">
      <dgm:prSet phldrT="[Testo]" custT="1"/>
      <dgm:spPr/>
      <dgm:t>
        <a:bodyPr/>
        <a:lstStyle/>
        <a:p>
          <a:r>
            <a:rPr lang="it-IT" sz="2000" dirty="0"/>
            <a:t>Università di Napoli Federico II</a:t>
          </a:r>
        </a:p>
      </dgm:t>
    </dgm:pt>
    <dgm:pt modelId="{C3A1216C-4D64-EF45-BBB0-BE68F99D7761}" type="sibTrans" cxnId="{169CD9DC-6B41-9849-9218-238152D0F752}">
      <dgm:prSet/>
      <dgm:spPr/>
      <dgm:t>
        <a:bodyPr/>
        <a:lstStyle/>
        <a:p>
          <a:endParaRPr lang="it-IT"/>
        </a:p>
      </dgm:t>
    </dgm:pt>
    <dgm:pt modelId="{68EC4664-0D1F-7940-A493-A5DFF27B86A1}" type="parTrans" cxnId="{169CD9DC-6B41-9849-9218-238152D0F752}">
      <dgm:prSet/>
      <dgm:spPr/>
      <dgm:t>
        <a:bodyPr/>
        <a:lstStyle/>
        <a:p>
          <a:endParaRPr lang="it-IT"/>
        </a:p>
      </dgm:t>
    </dgm:pt>
    <dgm:pt modelId="{C0000283-4444-C447-A01A-B24F31888075}">
      <dgm:prSet phldrT="[Testo]" custT="1"/>
      <dgm:spPr/>
      <dgm:t>
        <a:bodyPr/>
        <a:lstStyle/>
        <a:p>
          <a:r>
            <a:rPr lang="it-IT" sz="2000" dirty="0"/>
            <a:t>Dal 2015</a:t>
          </a:r>
        </a:p>
      </dgm:t>
    </dgm:pt>
    <dgm:pt modelId="{E763B4D8-1C4A-8748-9CF1-853450613CE3}" type="sibTrans" cxnId="{93187096-8956-4D4A-8863-9C72643B1EA6}">
      <dgm:prSet/>
      <dgm:spPr/>
      <dgm:t>
        <a:bodyPr/>
        <a:lstStyle/>
        <a:p>
          <a:endParaRPr lang="it-IT"/>
        </a:p>
      </dgm:t>
    </dgm:pt>
    <dgm:pt modelId="{8D24EE7A-D7DC-124B-9FE3-AF8AA4001E90}" type="parTrans" cxnId="{93187096-8956-4D4A-8863-9C72643B1EA6}">
      <dgm:prSet/>
      <dgm:spPr/>
      <dgm:t>
        <a:bodyPr/>
        <a:lstStyle/>
        <a:p>
          <a:endParaRPr lang="it-IT"/>
        </a:p>
      </dgm:t>
    </dgm:pt>
    <dgm:pt modelId="{E4EB757E-0E7F-4D4C-BE06-157574CBA311}">
      <dgm:prSet phldrT="[Testo]" custT="1"/>
      <dgm:spPr/>
      <dgm:t>
        <a:bodyPr/>
        <a:lstStyle/>
        <a:p>
          <a:r>
            <a:rPr lang="it-IT" sz="2000" dirty="0"/>
            <a:t>300 MOOC</a:t>
          </a:r>
        </a:p>
      </dgm:t>
    </dgm:pt>
    <dgm:pt modelId="{38A4B84C-024D-EA4E-B9D5-95710A66D089}" type="sibTrans" cxnId="{84CE0F7F-AC67-D34C-8528-D12BE8483B08}">
      <dgm:prSet/>
      <dgm:spPr/>
      <dgm:t>
        <a:bodyPr/>
        <a:lstStyle/>
        <a:p>
          <a:endParaRPr lang="it-IT"/>
        </a:p>
      </dgm:t>
    </dgm:pt>
    <dgm:pt modelId="{9964856D-0A40-274E-8D1A-E9357D40CD7E}" type="parTrans" cxnId="{84CE0F7F-AC67-D34C-8528-D12BE8483B08}">
      <dgm:prSet/>
      <dgm:spPr/>
      <dgm:t>
        <a:bodyPr/>
        <a:lstStyle/>
        <a:p>
          <a:endParaRPr lang="it-IT"/>
        </a:p>
      </dgm:t>
    </dgm:pt>
    <dgm:pt modelId="{D7777E39-6CCE-9645-A681-1C60F34F797B}">
      <dgm:prSet phldrT="[Testo]" custT="1"/>
      <dgm:spPr/>
      <dgm:t>
        <a:bodyPr/>
        <a:lstStyle/>
        <a:p>
          <a:r>
            <a:rPr lang="it-IT" sz="2000" dirty="0"/>
            <a:t>No attestati. CFU solo per corsi offerti dall’Università Federico II</a:t>
          </a:r>
        </a:p>
      </dgm:t>
    </dgm:pt>
    <dgm:pt modelId="{F37DC421-68D1-6B43-BF2E-D4A7C2B6BC51}" type="sibTrans" cxnId="{3ABAD6E8-6A74-E248-BE36-F1BB5AA8A35E}">
      <dgm:prSet/>
      <dgm:spPr/>
      <dgm:t>
        <a:bodyPr/>
        <a:lstStyle/>
        <a:p>
          <a:endParaRPr lang="it-IT"/>
        </a:p>
      </dgm:t>
    </dgm:pt>
    <dgm:pt modelId="{D866DBEB-9961-AD46-92E0-B4839F638B8B}" type="parTrans" cxnId="{3ABAD6E8-6A74-E248-BE36-F1BB5AA8A35E}">
      <dgm:prSet/>
      <dgm:spPr/>
      <dgm:t>
        <a:bodyPr/>
        <a:lstStyle/>
        <a:p>
          <a:endParaRPr lang="it-IT"/>
        </a:p>
      </dgm:t>
    </dgm:pt>
    <dgm:pt modelId="{25DF451C-9391-204B-AF1F-046D39BF3713}">
      <dgm:prSet phldrT="[Testo]"/>
      <dgm:spPr/>
      <dgm:t>
        <a:bodyPr/>
        <a:lstStyle/>
        <a:p>
          <a:endParaRPr lang="it-IT" dirty="0"/>
        </a:p>
      </dgm:t>
    </dgm:pt>
    <dgm:pt modelId="{30FF339C-E273-8046-8449-49D99F5809AF}" type="sibTrans" cxnId="{3864B76B-9B8E-704B-A078-48729C9097D9}">
      <dgm:prSet/>
      <dgm:spPr/>
      <dgm:t>
        <a:bodyPr/>
        <a:lstStyle/>
        <a:p>
          <a:endParaRPr lang="it-IT"/>
        </a:p>
      </dgm:t>
    </dgm:pt>
    <dgm:pt modelId="{29D41A57-19A6-9B44-BF55-861F58792C0B}" type="parTrans" cxnId="{3864B76B-9B8E-704B-A078-48729C9097D9}">
      <dgm:prSet/>
      <dgm:spPr/>
      <dgm:t>
        <a:bodyPr/>
        <a:lstStyle/>
        <a:p>
          <a:endParaRPr lang="it-IT"/>
        </a:p>
      </dgm:t>
    </dgm:pt>
    <dgm:pt modelId="{EC9245B5-BE29-FE48-8019-75D0138122C4}">
      <dgm:prSet phldrT="[Testo]" custT="1"/>
      <dgm:spPr/>
      <dgm:t>
        <a:bodyPr/>
        <a:lstStyle/>
        <a:p>
          <a:r>
            <a:rPr lang="it-IT" sz="2000" dirty="0"/>
            <a:t>Politecnico di Milano</a:t>
          </a:r>
        </a:p>
      </dgm:t>
    </dgm:pt>
    <dgm:pt modelId="{930D3E11-EFFD-8140-931E-91AECED50CDC}" type="sibTrans" cxnId="{BD2EB6A9-85A5-9343-94D3-4D394B845FA4}">
      <dgm:prSet/>
      <dgm:spPr/>
      <dgm:t>
        <a:bodyPr/>
        <a:lstStyle/>
        <a:p>
          <a:endParaRPr lang="it-IT"/>
        </a:p>
      </dgm:t>
    </dgm:pt>
    <dgm:pt modelId="{1300F8B5-E4C5-3A4B-85BB-94D4B3E747D7}" type="parTrans" cxnId="{BD2EB6A9-85A5-9343-94D3-4D394B845FA4}">
      <dgm:prSet/>
      <dgm:spPr/>
      <dgm:t>
        <a:bodyPr/>
        <a:lstStyle/>
        <a:p>
          <a:endParaRPr lang="it-IT"/>
        </a:p>
      </dgm:t>
    </dgm:pt>
    <dgm:pt modelId="{54592C7E-103E-074B-9DA5-A3BB859E42B0}">
      <dgm:prSet phldrT="[Testo]" custT="1"/>
      <dgm:spPr/>
      <dgm:t>
        <a:bodyPr/>
        <a:lstStyle/>
        <a:p>
          <a:r>
            <a:rPr lang="it-IT" sz="2000" dirty="0"/>
            <a:t>Dal 2014</a:t>
          </a:r>
        </a:p>
      </dgm:t>
    </dgm:pt>
    <dgm:pt modelId="{84C6FFC7-D8D4-9B4B-B42E-0F9E76075BAB}" type="sibTrans" cxnId="{3DB2826D-6DC4-0442-A2C5-E102BADB84E8}">
      <dgm:prSet/>
      <dgm:spPr/>
      <dgm:t>
        <a:bodyPr/>
        <a:lstStyle/>
        <a:p>
          <a:endParaRPr lang="it-IT"/>
        </a:p>
      </dgm:t>
    </dgm:pt>
    <dgm:pt modelId="{A0E794FA-7DFD-6B4D-8903-94BC371F14D5}" type="parTrans" cxnId="{3DB2826D-6DC4-0442-A2C5-E102BADB84E8}">
      <dgm:prSet/>
      <dgm:spPr/>
      <dgm:t>
        <a:bodyPr/>
        <a:lstStyle/>
        <a:p>
          <a:endParaRPr lang="it-IT"/>
        </a:p>
      </dgm:t>
    </dgm:pt>
    <dgm:pt modelId="{8E0D1B90-705D-854F-82D2-F55EC131ECC2}">
      <dgm:prSet phldrT="[Testo]" custT="1"/>
      <dgm:spPr/>
      <dgm:t>
        <a:bodyPr/>
        <a:lstStyle/>
        <a:p>
          <a:r>
            <a:rPr lang="it-IT" sz="2000" dirty="0"/>
            <a:t>84 MOOC</a:t>
          </a:r>
        </a:p>
      </dgm:t>
    </dgm:pt>
    <dgm:pt modelId="{ECF3A248-DFB3-BD41-B2A1-82D217CC1356}" type="sibTrans" cxnId="{5616CBAE-207D-B548-9CAC-0E42B6039D8C}">
      <dgm:prSet/>
      <dgm:spPr/>
      <dgm:t>
        <a:bodyPr/>
        <a:lstStyle/>
        <a:p>
          <a:endParaRPr lang="it-IT"/>
        </a:p>
      </dgm:t>
    </dgm:pt>
    <dgm:pt modelId="{FAEFB982-2143-7640-A838-E81A505596E2}" type="parTrans" cxnId="{5616CBAE-207D-B548-9CAC-0E42B6039D8C}">
      <dgm:prSet/>
      <dgm:spPr/>
      <dgm:t>
        <a:bodyPr/>
        <a:lstStyle/>
        <a:p>
          <a:endParaRPr lang="it-IT"/>
        </a:p>
      </dgm:t>
    </dgm:pt>
    <dgm:pt modelId="{13B5D31F-BE3B-EF44-92B1-0A80BE85A424}">
      <dgm:prSet phldrT="[Testo]" custT="1"/>
      <dgm:spPr/>
      <dgm:t>
        <a:bodyPr/>
        <a:lstStyle/>
        <a:p>
          <a:r>
            <a:rPr lang="it-IT" sz="2000" dirty="0"/>
            <a:t>Attestato al termine; no CFU</a:t>
          </a:r>
        </a:p>
      </dgm:t>
    </dgm:pt>
    <dgm:pt modelId="{3D51C494-2B85-9749-AE6C-F43222C65572}" type="sibTrans" cxnId="{37532646-FB2B-2544-BD1E-1FF7F1EB4C63}">
      <dgm:prSet/>
      <dgm:spPr/>
      <dgm:t>
        <a:bodyPr/>
        <a:lstStyle/>
        <a:p>
          <a:endParaRPr lang="it-IT"/>
        </a:p>
      </dgm:t>
    </dgm:pt>
    <dgm:pt modelId="{06EF482F-B7F8-F743-AB81-B5870FBD96E2}" type="parTrans" cxnId="{37532646-FB2B-2544-BD1E-1FF7F1EB4C63}">
      <dgm:prSet/>
      <dgm:spPr/>
      <dgm:t>
        <a:bodyPr/>
        <a:lstStyle/>
        <a:p>
          <a:endParaRPr lang="it-IT"/>
        </a:p>
      </dgm:t>
    </dgm:pt>
    <dgm:pt modelId="{6B1B06F4-228D-5840-ADD2-7457EBEFBABE}" type="pres">
      <dgm:prSet presAssocID="{272A104A-5CC8-184D-9879-A2E550692401}" presName="Name0" presStyleCnt="0">
        <dgm:presLayoutVars>
          <dgm:dir/>
          <dgm:animLvl val="lvl"/>
          <dgm:resizeHandles val="exact"/>
        </dgm:presLayoutVars>
      </dgm:prSet>
      <dgm:spPr/>
    </dgm:pt>
    <dgm:pt modelId="{C418B955-4079-C940-9180-D7FF46D3C1CF}" type="pres">
      <dgm:prSet presAssocID="{F793BC31-99AE-CD49-806E-68ABDA80167D}" presName="composite" presStyleCnt="0"/>
      <dgm:spPr/>
    </dgm:pt>
    <dgm:pt modelId="{E80AB922-D6D5-944C-8FBC-119C798B736B}" type="pres">
      <dgm:prSet presAssocID="{F793BC31-99AE-CD49-806E-68ABDA80167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79EDDB5-8F1A-0C4C-A27A-441EBDDECF0D}" type="pres">
      <dgm:prSet presAssocID="{F793BC31-99AE-CD49-806E-68ABDA80167D}" presName="desTx" presStyleLbl="alignAccFollowNode1" presStyleIdx="0" presStyleCnt="4">
        <dgm:presLayoutVars>
          <dgm:bulletEnabled val="1"/>
        </dgm:presLayoutVars>
      </dgm:prSet>
      <dgm:spPr/>
    </dgm:pt>
    <dgm:pt modelId="{DE786044-D751-B347-9A0E-82B0E5BCF0ED}" type="pres">
      <dgm:prSet presAssocID="{9724E745-AF3C-B446-847C-9A4F4219F2C8}" presName="space" presStyleCnt="0"/>
      <dgm:spPr/>
    </dgm:pt>
    <dgm:pt modelId="{6EB6B71E-76AF-6244-A4D9-0C7E216DD935}" type="pres">
      <dgm:prSet presAssocID="{25DF451C-9391-204B-AF1F-046D39BF3713}" presName="composite" presStyleCnt="0"/>
      <dgm:spPr/>
    </dgm:pt>
    <dgm:pt modelId="{D23F76FE-0B96-DA46-95D1-813D006E2AA8}" type="pres">
      <dgm:prSet presAssocID="{25DF451C-9391-204B-AF1F-046D39BF371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80A6B986-05DD-EF42-88E8-1E5B64643E6D}" type="pres">
      <dgm:prSet presAssocID="{25DF451C-9391-204B-AF1F-046D39BF3713}" presName="desTx" presStyleLbl="alignAccFollowNode1" presStyleIdx="1" presStyleCnt="4">
        <dgm:presLayoutVars>
          <dgm:bulletEnabled val="1"/>
        </dgm:presLayoutVars>
      </dgm:prSet>
      <dgm:spPr/>
    </dgm:pt>
    <dgm:pt modelId="{C7C9CF43-5599-624D-BE3F-E8A0602891A7}" type="pres">
      <dgm:prSet presAssocID="{30FF339C-E273-8046-8449-49D99F5809AF}" presName="space" presStyleCnt="0"/>
      <dgm:spPr/>
    </dgm:pt>
    <dgm:pt modelId="{D26325A7-22AB-C446-87F9-5ADC56D426B6}" type="pres">
      <dgm:prSet presAssocID="{F415C42C-5B3E-1049-834C-F6A4CE00AE8D}" presName="composite" presStyleCnt="0"/>
      <dgm:spPr/>
    </dgm:pt>
    <dgm:pt modelId="{EF79E4B4-E49D-814C-8803-F65ED2A0F74A}" type="pres">
      <dgm:prSet presAssocID="{F415C42C-5B3E-1049-834C-F6A4CE00AE8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2DF71FC-87B2-B442-861E-5796DD04476D}" type="pres">
      <dgm:prSet presAssocID="{F415C42C-5B3E-1049-834C-F6A4CE00AE8D}" presName="desTx" presStyleLbl="alignAccFollowNode1" presStyleIdx="2" presStyleCnt="4">
        <dgm:presLayoutVars>
          <dgm:bulletEnabled val="1"/>
        </dgm:presLayoutVars>
      </dgm:prSet>
      <dgm:spPr/>
    </dgm:pt>
    <dgm:pt modelId="{D1268085-2D46-F24E-9535-8D26D20DC4BF}" type="pres">
      <dgm:prSet presAssocID="{76C1814C-3825-4949-B112-B8CF638612BE}" presName="space" presStyleCnt="0"/>
      <dgm:spPr/>
    </dgm:pt>
    <dgm:pt modelId="{071CBDF2-AEDF-FF4D-86AF-2ED7011546E5}" type="pres">
      <dgm:prSet presAssocID="{3F286E3A-6272-984C-AFD9-2A5DD13E1547}" presName="composite" presStyleCnt="0"/>
      <dgm:spPr/>
    </dgm:pt>
    <dgm:pt modelId="{DAD6E2DF-8738-E54C-9470-09DD62873B8B}" type="pres">
      <dgm:prSet presAssocID="{3F286E3A-6272-984C-AFD9-2A5DD13E1547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5C2D756-3E51-E848-A240-97B161EB980F}" type="pres">
      <dgm:prSet presAssocID="{3F286E3A-6272-984C-AFD9-2A5DD13E154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91828A01-DA86-6D45-BB63-A172772464AE}" type="presOf" srcId="{EE44A37C-B4ED-6B4B-99B9-A1DA8DEC439E}" destId="{45C2D756-3E51-E848-A240-97B161EB980F}" srcOrd="0" destOrd="1" presId="urn:microsoft.com/office/officeart/2005/8/layout/hList1"/>
    <dgm:cxn modelId="{B22B9E06-BC19-3047-A1D2-44C82B3D1C1F}" srcId="{272A104A-5CC8-184D-9879-A2E550692401}" destId="{F415C42C-5B3E-1049-834C-F6A4CE00AE8D}" srcOrd="2" destOrd="0" parTransId="{6603BE56-2CD4-764B-A616-304CE188FAAF}" sibTransId="{76C1814C-3825-4949-B112-B8CF638612BE}"/>
    <dgm:cxn modelId="{ECE6B30D-BB92-EB44-9B25-7CCE6FAB4EA6}" srcId="{3F286E3A-6272-984C-AFD9-2A5DD13E1547}" destId="{B0FCDEE2-A667-5145-A58E-135829E29F70}" srcOrd="2" destOrd="0" parTransId="{8DB22CBF-B64A-5C45-AF2A-D1410BFBAB13}" sibTransId="{F24D06C9-12E9-9347-9F86-E1F94C6E3281}"/>
    <dgm:cxn modelId="{8E0C2910-543A-E64F-AF77-C0BB85DD16F6}" srcId="{3F286E3A-6272-984C-AFD9-2A5DD13E1547}" destId="{A72E5790-C446-C44A-A94F-BD71BB9511DF}" srcOrd="3" destOrd="0" parTransId="{115666F6-9380-BC46-8C09-E424B1DB58DE}" sibTransId="{7C1B90B0-CBD7-C946-B418-5C3514DAFD3E}"/>
    <dgm:cxn modelId="{92106711-C7F3-8E41-98BB-3BFAEA57E349}" type="presOf" srcId="{A72E5790-C446-C44A-A94F-BD71BB9511DF}" destId="{45C2D756-3E51-E848-A240-97B161EB980F}" srcOrd="0" destOrd="3" presId="urn:microsoft.com/office/officeart/2005/8/layout/hList1"/>
    <dgm:cxn modelId="{01EAF81E-F3D9-3245-BB38-03770E2D9B8F}" type="presOf" srcId="{D7777E39-6CCE-9645-A681-1C60F34F797B}" destId="{079EDDB5-8F1A-0C4C-A27A-441EBDDECF0D}" srcOrd="0" destOrd="3" presId="urn:microsoft.com/office/officeart/2005/8/layout/hList1"/>
    <dgm:cxn modelId="{64943222-23E8-A245-BA54-B607F57DA90A}" type="presOf" srcId="{3F286E3A-6272-984C-AFD9-2A5DD13E1547}" destId="{DAD6E2DF-8738-E54C-9470-09DD62873B8B}" srcOrd="0" destOrd="0" presId="urn:microsoft.com/office/officeart/2005/8/layout/hList1"/>
    <dgm:cxn modelId="{0CD4E024-F423-6F4D-B76F-8FEC5F623E27}" srcId="{272A104A-5CC8-184D-9879-A2E550692401}" destId="{3F286E3A-6272-984C-AFD9-2A5DD13E1547}" srcOrd="3" destOrd="0" parTransId="{CFCAD0ED-0418-AE43-A3C8-88A3119A02BF}" sibTransId="{8A1AD622-BAF2-D644-B6C3-5D94DA9DFA4C}"/>
    <dgm:cxn modelId="{245BAC2A-2811-7846-8642-63885DE2EB46}" type="presOf" srcId="{25DF451C-9391-204B-AF1F-046D39BF3713}" destId="{D23F76FE-0B96-DA46-95D1-813D006E2AA8}" srcOrd="0" destOrd="0" presId="urn:microsoft.com/office/officeart/2005/8/layout/hList1"/>
    <dgm:cxn modelId="{7D322434-23F8-8444-93AC-700EDFDA257B}" type="presOf" srcId="{EC9245B5-BE29-FE48-8019-75D0138122C4}" destId="{80A6B986-05DD-EF42-88E8-1E5B64643E6D}" srcOrd="0" destOrd="0" presId="urn:microsoft.com/office/officeart/2005/8/layout/hList1"/>
    <dgm:cxn modelId="{37532646-FB2B-2544-BD1E-1FF7F1EB4C63}" srcId="{25DF451C-9391-204B-AF1F-046D39BF3713}" destId="{13B5D31F-BE3B-EF44-92B1-0A80BE85A424}" srcOrd="3" destOrd="0" parTransId="{06EF482F-B7F8-F743-AB81-B5870FBD96E2}" sibTransId="{3D51C494-2B85-9749-AE6C-F43222C65572}"/>
    <dgm:cxn modelId="{86B25948-25A3-0C45-81CE-3D067183932F}" type="presOf" srcId="{F415C42C-5B3E-1049-834C-F6A4CE00AE8D}" destId="{EF79E4B4-E49D-814C-8803-F65ED2A0F74A}" srcOrd="0" destOrd="0" presId="urn:microsoft.com/office/officeart/2005/8/layout/hList1"/>
    <dgm:cxn modelId="{6BB24153-DF2F-B14C-BA20-7D7E08A17149}" type="presOf" srcId="{54592C7E-103E-074B-9DA5-A3BB859E42B0}" destId="{80A6B986-05DD-EF42-88E8-1E5B64643E6D}" srcOrd="0" destOrd="1" presId="urn:microsoft.com/office/officeart/2005/8/layout/hList1"/>
    <dgm:cxn modelId="{C5D69757-EC6C-AB4D-9197-0D24FED642E6}" type="presOf" srcId="{453CFA30-6E8B-1544-A102-BE3FABF4CBFD}" destId="{72DF71FC-87B2-B442-861E-5796DD04476D}" srcOrd="0" destOrd="2" presId="urn:microsoft.com/office/officeart/2005/8/layout/hList1"/>
    <dgm:cxn modelId="{7ABEDD62-EBF6-744C-A861-67E21C83D519}" srcId="{F415C42C-5B3E-1049-834C-F6A4CE00AE8D}" destId="{453CFA30-6E8B-1544-A102-BE3FABF4CBFD}" srcOrd="2" destOrd="0" parTransId="{CC80BA39-DE64-1649-B4FB-893472AAED0D}" sibTransId="{B875C026-C590-2B41-83B9-4E95C52CA112}"/>
    <dgm:cxn modelId="{3864B76B-9B8E-704B-A078-48729C9097D9}" srcId="{272A104A-5CC8-184D-9879-A2E550692401}" destId="{25DF451C-9391-204B-AF1F-046D39BF3713}" srcOrd="1" destOrd="0" parTransId="{29D41A57-19A6-9B44-BF55-861F58792C0B}" sibTransId="{30FF339C-E273-8046-8449-49D99F5809AF}"/>
    <dgm:cxn modelId="{3DB2826D-6DC4-0442-A2C5-E102BADB84E8}" srcId="{25DF451C-9391-204B-AF1F-046D39BF3713}" destId="{54592C7E-103E-074B-9DA5-A3BB859E42B0}" srcOrd="1" destOrd="0" parTransId="{A0E794FA-7DFD-6B4D-8903-94BC371F14D5}" sibTransId="{84C6FFC7-D8D4-9B4B-B42E-0F9E76075BAB}"/>
    <dgm:cxn modelId="{658EF16D-472F-2340-AAFC-9621FA203C7B}" type="presOf" srcId="{C0000283-4444-C447-A01A-B24F31888075}" destId="{079EDDB5-8F1A-0C4C-A27A-441EBDDECF0D}" srcOrd="0" destOrd="1" presId="urn:microsoft.com/office/officeart/2005/8/layout/hList1"/>
    <dgm:cxn modelId="{A496E470-18F8-C64E-B2D7-DE7B0C3AB712}" srcId="{3F286E3A-6272-984C-AFD9-2A5DD13E1547}" destId="{EE44A37C-B4ED-6B4B-99B9-A1DA8DEC439E}" srcOrd="1" destOrd="0" parTransId="{7C6B748D-0434-384E-8BA5-DCEE63E47096}" sibTransId="{46ECF761-8EF9-A84D-A9A9-66927242CF58}"/>
    <dgm:cxn modelId="{C74B7D71-8669-4747-8E5F-7603BBE13C01}" type="presOf" srcId="{B23A8C44-74A9-354E-9C19-1C2A823D3E2C}" destId="{72DF71FC-87B2-B442-861E-5796DD04476D}" srcOrd="0" destOrd="3" presId="urn:microsoft.com/office/officeart/2005/8/layout/hList1"/>
    <dgm:cxn modelId="{3CBE4F76-8D25-4A46-A5EF-40EE4EC9B619}" type="presOf" srcId="{F793BC31-99AE-CD49-806E-68ABDA80167D}" destId="{E80AB922-D6D5-944C-8FBC-119C798B736B}" srcOrd="0" destOrd="0" presId="urn:microsoft.com/office/officeart/2005/8/layout/hList1"/>
    <dgm:cxn modelId="{F6252B77-5374-A445-B1BB-CC75225DEB38}" type="presOf" srcId="{8E0D1B90-705D-854F-82D2-F55EC131ECC2}" destId="{80A6B986-05DD-EF42-88E8-1E5B64643E6D}" srcOrd="0" destOrd="2" presId="urn:microsoft.com/office/officeart/2005/8/layout/hList1"/>
    <dgm:cxn modelId="{386DF278-16C8-DB42-8CE8-A1613B1982F9}" type="presOf" srcId="{66FF10B2-F5F5-124E-B6B5-C9DC273D3BEC}" destId="{45C2D756-3E51-E848-A240-97B161EB980F}" srcOrd="0" destOrd="0" presId="urn:microsoft.com/office/officeart/2005/8/layout/hList1"/>
    <dgm:cxn modelId="{DDDB927C-8506-D948-AEB6-EA40555282DE}" srcId="{F415C42C-5B3E-1049-834C-F6A4CE00AE8D}" destId="{B23A8C44-74A9-354E-9C19-1C2A823D3E2C}" srcOrd="3" destOrd="0" parTransId="{4F8D3A70-2868-8F43-A9E2-14903788F556}" sibTransId="{85C5CF75-4E0F-A542-9DC1-B699FD5FDD18}"/>
    <dgm:cxn modelId="{84CE0F7F-AC67-D34C-8528-D12BE8483B08}" srcId="{F793BC31-99AE-CD49-806E-68ABDA80167D}" destId="{E4EB757E-0E7F-4D4C-BE06-157574CBA311}" srcOrd="2" destOrd="0" parTransId="{9964856D-0A40-274E-8D1A-E9357D40CD7E}" sibTransId="{38A4B84C-024D-EA4E-B9D5-95710A66D089}"/>
    <dgm:cxn modelId="{96439D8B-FF9F-3647-9027-089FD233C9F8}" srcId="{272A104A-5CC8-184D-9879-A2E550692401}" destId="{F793BC31-99AE-CD49-806E-68ABDA80167D}" srcOrd="0" destOrd="0" parTransId="{E9812E58-9B18-5F48-B048-A30BEF5864A1}" sibTransId="{9724E745-AF3C-B446-847C-9A4F4219F2C8}"/>
    <dgm:cxn modelId="{B34A7C8C-D028-5049-8963-BFEDD1CB83D7}" type="presOf" srcId="{B0FCDEE2-A667-5145-A58E-135829E29F70}" destId="{45C2D756-3E51-E848-A240-97B161EB980F}" srcOrd="0" destOrd="2" presId="urn:microsoft.com/office/officeart/2005/8/layout/hList1"/>
    <dgm:cxn modelId="{93187096-8956-4D4A-8863-9C72643B1EA6}" srcId="{F793BC31-99AE-CD49-806E-68ABDA80167D}" destId="{C0000283-4444-C447-A01A-B24F31888075}" srcOrd="1" destOrd="0" parTransId="{8D24EE7A-D7DC-124B-9FE3-AF8AA4001E90}" sibTransId="{E763B4D8-1C4A-8748-9CF1-853450613CE3}"/>
    <dgm:cxn modelId="{5EE11198-8BEC-B24E-8F82-36B674BE4A77}" srcId="{F415C42C-5B3E-1049-834C-F6A4CE00AE8D}" destId="{DEDA81E7-EBDB-3C46-84A2-1474FEA0D570}" srcOrd="1" destOrd="0" parTransId="{963C238E-3BC9-D548-8191-946C6AE403F1}" sibTransId="{C356827E-C700-0242-AF74-B68D0C44547C}"/>
    <dgm:cxn modelId="{435D0D9B-B418-834B-A627-DD90800B5AFE}" srcId="{3F286E3A-6272-984C-AFD9-2A5DD13E1547}" destId="{66FF10B2-F5F5-124E-B6B5-C9DC273D3BEC}" srcOrd="0" destOrd="0" parTransId="{3340BCB7-F5B3-374E-AF9D-9E79C3FD3181}" sibTransId="{06774F68-27EB-374E-8E80-DD76DAD806B5}"/>
    <dgm:cxn modelId="{43EC55A8-DE7C-4A49-8D73-819B0C663471}" type="presOf" srcId="{272A104A-5CC8-184D-9879-A2E550692401}" destId="{6B1B06F4-228D-5840-ADD2-7457EBEFBABE}" srcOrd="0" destOrd="0" presId="urn:microsoft.com/office/officeart/2005/8/layout/hList1"/>
    <dgm:cxn modelId="{BD2EB6A9-85A5-9343-94D3-4D394B845FA4}" srcId="{25DF451C-9391-204B-AF1F-046D39BF3713}" destId="{EC9245B5-BE29-FE48-8019-75D0138122C4}" srcOrd="0" destOrd="0" parTransId="{1300F8B5-E4C5-3A4B-85BB-94D4B3E747D7}" sibTransId="{930D3E11-EFFD-8140-931E-91AECED50CDC}"/>
    <dgm:cxn modelId="{71D019AC-9A18-A84F-AC36-E3E84BE738E6}" srcId="{F415C42C-5B3E-1049-834C-F6A4CE00AE8D}" destId="{9D5F590B-B30B-E44E-9C6B-9DA2CEE339DB}" srcOrd="0" destOrd="0" parTransId="{3000E6F8-5541-5040-B2FA-5501DF3A8D38}" sibTransId="{1E412645-9385-374C-A1A6-96620CB27702}"/>
    <dgm:cxn modelId="{5616CBAE-207D-B548-9CAC-0E42B6039D8C}" srcId="{25DF451C-9391-204B-AF1F-046D39BF3713}" destId="{8E0D1B90-705D-854F-82D2-F55EC131ECC2}" srcOrd="2" destOrd="0" parTransId="{FAEFB982-2143-7640-A838-E81A505596E2}" sibTransId="{ECF3A248-DFB3-BD41-B2A1-82D217CC1356}"/>
    <dgm:cxn modelId="{089780C4-B991-8440-A37A-7AEAE0B7F786}" type="presOf" srcId="{C56579E6-0699-6141-9275-CEE6FF38D55D}" destId="{079EDDB5-8F1A-0C4C-A27A-441EBDDECF0D}" srcOrd="0" destOrd="0" presId="urn:microsoft.com/office/officeart/2005/8/layout/hList1"/>
    <dgm:cxn modelId="{045646D8-C346-F44B-BE7A-69149EB473A2}" type="presOf" srcId="{13B5D31F-BE3B-EF44-92B1-0A80BE85A424}" destId="{80A6B986-05DD-EF42-88E8-1E5B64643E6D}" srcOrd="0" destOrd="3" presId="urn:microsoft.com/office/officeart/2005/8/layout/hList1"/>
    <dgm:cxn modelId="{169CD9DC-6B41-9849-9218-238152D0F752}" srcId="{F793BC31-99AE-CD49-806E-68ABDA80167D}" destId="{C56579E6-0699-6141-9275-CEE6FF38D55D}" srcOrd="0" destOrd="0" parTransId="{68EC4664-0D1F-7940-A493-A5DFF27B86A1}" sibTransId="{C3A1216C-4D64-EF45-BBB0-BE68F99D7761}"/>
    <dgm:cxn modelId="{3ABAD6E8-6A74-E248-BE36-F1BB5AA8A35E}" srcId="{F793BC31-99AE-CD49-806E-68ABDA80167D}" destId="{D7777E39-6CCE-9645-A681-1C60F34F797B}" srcOrd="3" destOrd="0" parTransId="{D866DBEB-9961-AD46-92E0-B4839F638B8B}" sibTransId="{F37DC421-68D1-6B43-BF2E-D4A7C2B6BC51}"/>
    <dgm:cxn modelId="{B6C8C7EE-FC60-7640-873A-A46F57F96E7E}" type="presOf" srcId="{DEDA81E7-EBDB-3C46-84A2-1474FEA0D570}" destId="{72DF71FC-87B2-B442-861E-5796DD04476D}" srcOrd="0" destOrd="1" presId="urn:microsoft.com/office/officeart/2005/8/layout/hList1"/>
    <dgm:cxn modelId="{E6C5C8F8-FBF0-6A48-86F8-1C4EEAA41B72}" type="presOf" srcId="{9D5F590B-B30B-E44E-9C6B-9DA2CEE339DB}" destId="{72DF71FC-87B2-B442-861E-5796DD04476D}" srcOrd="0" destOrd="0" presId="urn:microsoft.com/office/officeart/2005/8/layout/hList1"/>
    <dgm:cxn modelId="{622663FF-C1F7-544B-AEDE-29E21352F337}" type="presOf" srcId="{E4EB757E-0E7F-4D4C-BE06-157574CBA311}" destId="{079EDDB5-8F1A-0C4C-A27A-441EBDDECF0D}" srcOrd="0" destOrd="2" presId="urn:microsoft.com/office/officeart/2005/8/layout/hList1"/>
    <dgm:cxn modelId="{EA933D32-E58B-1942-B4BD-B5AAAD0B7F12}" type="presParOf" srcId="{6B1B06F4-228D-5840-ADD2-7457EBEFBABE}" destId="{C418B955-4079-C940-9180-D7FF46D3C1CF}" srcOrd="0" destOrd="0" presId="urn:microsoft.com/office/officeart/2005/8/layout/hList1"/>
    <dgm:cxn modelId="{EB835630-E15E-9640-A854-2ABC86C475CB}" type="presParOf" srcId="{C418B955-4079-C940-9180-D7FF46D3C1CF}" destId="{E80AB922-D6D5-944C-8FBC-119C798B736B}" srcOrd="0" destOrd="0" presId="urn:microsoft.com/office/officeart/2005/8/layout/hList1"/>
    <dgm:cxn modelId="{E12BD077-58CF-FC49-BDB7-C9B2FDEB955C}" type="presParOf" srcId="{C418B955-4079-C940-9180-D7FF46D3C1CF}" destId="{079EDDB5-8F1A-0C4C-A27A-441EBDDECF0D}" srcOrd="1" destOrd="0" presId="urn:microsoft.com/office/officeart/2005/8/layout/hList1"/>
    <dgm:cxn modelId="{E6B75F94-66EF-8B4C-B280-5DFD8EDD24FC}" type="presParOf" srcId="{6B1B06F4-228D-5840-ADD2-7457EBEFBABE}" destId="{DE786044-D751-B347-9A0E-82B0E5BCF0ED}" srcOrd="1" destOrd="0" presId="urn:microsoft.com/office/officeart/2005/8/layout/hList1"/>
    <dgm:cxn modelId="{E179C996-9716-7B4F-BB38-34B007BE9DD8}" type="presParOf" srcId="{6B1B06F4-228D-5840-ADD2-7457EBEFBABE}" destId="{6EB6B71E-76AF-6244-A4D9-0C7E216DD935}" srcOrd="2" destOrd="0" presId="urn:microsoft.com/office/officeart/2005/8/layout/hList1"/>
    <dgm:cxn modelId="{A5988312-D3A7-0F4F-B2E8-A94461CAE52D}" type="presParOf" srcId="{6EB6B71E-76AF-6244-A4D9-0C7E216DD935}" destId="{D23F76FE-0B96-DA46-95D1-813D006E2AA8}" srcOrd="0" destOrd="0" presId="urn:microsoft.com/office/officeart/2005/8/layout/hList1"/>
    <dgm:cxn modelId="{454E1883-5A6B-C746-9498-506526E5A4C0}" type="presParOf" srcId="{6EB6B71E-76AF-6244-A4D9-0C7E216DD935}" destId="{80A6B986-05DD-EF42-88E8-1E5B64643E6D}" srcOrd="1" destOrd="0" presId="urn:microsoft.com/office/officeart/2005/8/layout/hList1"/>
    <dgm:cxn modelId="{4757DD94-C46F-DB44-9AE7-31FAB0CA7F26}" type="presParOf" srcId="{6B1B06F4-228D-5840-ADD2-7457EBEFBABE}" destId="{C7C9CF43-5599-624D-BE3F-E8A0602891A7}" srcOrd="3" destOrd="0" presId="urn:microsoft.com/office/officeart/2005/8/layout/hList1"/>
    <dgm:cxn modelId="{C6BEECF1-6F65-D942-BFF7-23DF55B8C377}" type="presParOf" srcId="{6B1B06F4-228D-5840-ADD2-7457EBEFBABE}" destId="{D26325A7-22AB-C446-87F9-5ADC56D426B6}" srcOrd="4" destOrd="0" presId="urn:microsoft.com/office/officeart/2005/8/layout/hList1"/>
    <dgm:cxn modelId="{43AB3D0D-E21D-A24C-8D05-859B0FEF5B4A}" type="presParOf" srcId="{D26325A7-22AB-C446-87F9-5ADC56D426B6}" destId="{EF79E4B4-E49D-814C-8803-F65ED2A0F74A}" srcOrd="0" destOrd="0" presId="urn:microsoft.com/office/officeart/2005/8/layout/hList1"/>
    <dgm:cxn modelId="{EE6ACFFB-36E3-8E4C-83A0-FD57F79B5DBD}" type="presParOf" srcId="{D26325A7-22AB-C446-87F9-5ADC56D426B6}" destId="{72DF71FC-87B2-B442-861E-5796DD04476D}" srcOrd="1" destOrd="0" presId="urn:microsoft.com/office/officeart/2005/8/layout/hList1"/>
    <dgm:cxn modelId="{C2CCF44A-A62D-F945-8BFB-FE1ECBD136F0}" type="presParOf" srcId="{6B1B06F4-228D-5840-ADD2-7457EBEFBABE}" destId="{D1268085-2D46-F24E-9535-8D26D20DC4BF}" srcOrd="5" destOrd="0" presId="urn:microsoft.com/office/officeart/2005/8/layout/hList1"/>
    <dgm:cxn modelId="{A8DC0E38-DC54-0B48-B0C0-CD970FD34459}" type="presParOf" srcId="{6B1B06F4-228D-5840-ADD2-7457EBEFBABE}" destId="{071CBDF2-AEDF-FF4D-86AF-2ED7011546E5}" srcOrd="6" destOrd="0" presId="urn:microsoft.com/office/officeart/2005/8/layout/hList1"/>
    <dgm:cxn modelId="{58ED6D07-66AB-4349-A83F-EF39115974DB}" type="presParOf" srcId="{071CBDF2-AEDF-FF4D-86AF-2ED7011546E5}" destId="{DAD6E2DF-8738-E54C-9470-09DD62873B8B}" srcOrd="0" destOrd="0" presId="urn:microsoft.com/office/officeart/2005/8/layout/hList1"/>
    <dgm:cxn modelId="{2097DA91-696C-2B40-A508-58436C133100}" type="presParOf" srcId="{071CBDF2-AEDF-FF4D-86AF-2ED7011546E5}" destId="{45C2D756-3E51-E848-A240-97B161EB980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3E02EE-4722-CD45-BF3E-8E638FA59C93}" type="doc">
      <dgm:prSet loTypeId="urn:microsoft.com/office/officeart/2005/8/layout/default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A561EDAE-E69A-1F40-8B9F-4F428C6112D9}">
      <dgm:prSet custT="1"/>
      <dgm:spPr/>
      <dgm:t>
        <a:bodyPr/>
        <a:lstStyle/>
        <a:p>
          <a:r>
            <a:rPr lang="it-IT" sz="2000" dirty="0"/>
            <a:t>Formato </a:t>
          </a:r>
          <a:r>
            <a:rPr lang="it-IT" sz="2000" b="1" dirty="0" err="1"/>
            <a:t>grid</a:t>
          </a:r>
          <a:r>
            <a:rPr lang="it-IT" sz="2000" dirty="0"/>
            <a:t>, modulare e visivo</a:t>
          </a:r>
        </a:p>
      </dgm:t>
    </dgm:pt>
    <dgm:pt modelId="{DE9F8A21-90CC-1646-8FCC-B65D659961C5}" type="parTrans" cxnId="{9046F98A-BD4C-D447-B341-CE4264DB11A7}">
      <dgm:prSet/>
      <dgm:spPr/>
      <dgm:t>
        <a:bodyPr/>
        <a:lstStyle/>
        <a:p>
          <a:endParaRPr lang="it-IT"/>
        </a:p>
      </dgm:t>
    </dgm:pt>
    <dgm:pt modelId="{4120931B-D415-C543-9403-9D1F8735B191}" type="sibTrans" cxnId="{9046F98A-BD4C-D447-B341-CE4264DB11A7}">
      <dgm:prSet/>
      <dgm:spPr/>
      <dgm:t>
        <a:bodyPr/>
        <a:lstStyle/>
        <a:p>
          <a:endParaRPr lang="it-IT"/>
        </a:p>
      </dgm:t>
    </dgm:pt>
    <dgm:pt modelId="{5B9E330E-DECC-9A45-9837-528E56F90587}">
      <dgm:prSet custT="1"/>
      <dgm:spPr/>
      <dgm:t>
        <a:bodyPr/>
        <a:lstStyle/>
        <a:p>
          <a:r>
            <a:rPr lang="it-IT" sz="1900" dirty="0"/>
            <a:t>Strategie di apprendimento </a:t>
          </a:r>
          <a:r>
            <a:rPr lang="it-IT" sz="1900" b="1" i="1" dirty="0" err="1"/>
            <a:t>adaptive</a:t>
          </a:r>
          <a:r>
            <a:rPr lang="it-IT" sz="1900" dirty="0"/>
            <a:t>:</a:t>
          </a:r>
        </a:p>
      </dgm:t>
    </dgm:pt>
    <dgm:pt modelId="{CCBCA730-BD41-2640-A206-F30C7DE50F80}" type="parTrans" cxnId="{445F277A-3091-9440-B49F-18DCA44030D9}">
      <dgm:prSet/>
      <dgm:spPr/>
      <dgm:t>
        <a:bodyPr/>
        <a:lstStyle/>
        <a:p>
          <a:endParaRPr lang="it-IT"/>
        </a:p>
      </dgm:t>
    </dgm:pt>
    <dgm:pt modelId="{0D6A68AD-BEDA-F347-A3BE-A42C02CCB33D}" type="sibTrans" cxnId="{445F277A-3091-9440-B49F-18DCA44030D9}">
      <dgm:prSet/>
      <dgm:spPr/>
      <dgm:t>
        <a:bodyPr/>
        <a:lstStyle/>
        <a:p>
          <a:endParaRPr lang="it-IT"/>
        </a:p>
      </dgm:t>
    </dgm:pt>
    <dgm:pt modelId="{8467E285-8535-3546-B640-EAFC148FC535}">
      <dgm:prSet/>
      <dgm:spPr/>
      <dgm:t>
        <a:bodyPr/>
        <a:lstStyle/>
        <a:p>
          <a:r>
            <a:rPr lang="it-IT" sz="1400" dirty="0"/>
            <a:t>Valutazione formativa automatica (AFA)</a:t>
          </a:r>
        </a:p>
      </dgm:t>
    </dgm:pt>
    <dgm:pt modelId="{F7C6A818-C582-AC4C-84B5-51C40A779D69}" type="parTrans" cxnId="{00F65D14-ABCB-5E4F-AD26-69F6F4FA70B7}">
      <dgm:prSet/>
      <dgm:spPr/>
      <dgm:t>
        <a:bodyPr/>
        <a:lstStyle/>
        <a:p>
          <a:endParaRPr lang="it-IT"/>
        </a:p>
      </dgm:t>
    </dgm:pt>
    <dgm:pt modelId="{7BE00410-A415-084A-9BFF-9508547BF340}" type="sibTrans" cxnId="{00F65D14-ABCB-5E4F-AD26-69F6F4FA70B7}">
      <dgm:prSet/>
      <dgm:spPr/>
      <dgm:t>
        <a:bodyPr/>
        <a:lstStyle/>
        <a:p>
          <a:endParaRPr lang="it-IT"/>
        </a:p>
      </dgm:t>
    </dgm:pt>
    <dgm:pt modelId="{E895926D-CD2D-304A-B79D-6DB4D7913EBB}">
      <dgm:prSet/>
      <dgm:spPr/>
      <dgm:t>
        <a:bodyPr/>
        <a:lstStyle/>
        <a:p>
          <a:r>
            <a:rPr lang="it-IT" sz="1400" dirty="0"/>
            <a:t>Ambiente di Calcolo Evoluto (ACE)</a:t>
          </a:r>
        </a:p>
      </dgm:t>
    </dgm:pt>
    <dgm:pt modelId="{AE792D5C-B189-9F4B-A66C-2C7795ADC8BE}" type="parTrans" cxnId="{0B7B2902-70A3-5548-9854-6C519EE38AC6}">
      <dgm:prSet/>
      <dgm:spPr/>
      <dgm:t>
        <a:bodyPr/>
        <a:lstStyle/>
        <a:p>
          <a:endParaRPr lang="it-IT"/>
        </a:p>
      </dgm:t>
    </dgm:pt>
    <dgm:pt modelId="{4A442DB6-234A-E942-8ACA-38B4C99F6299}" type="sibTrans" cxnId="{0B7B2902-70A3-5548-9854-6C519EE38AC6}">
      <dgm:prSet/>
      <dgm:spPr/>
      <dgm:t>
        <a:bodyPr/>
        <a:lstStyle/>
        <a:p>
          <a:endParaRPr lang="it-IT"/>
        </a:p>
      </dgm:t>
    </dgm:pt>
    <dgm:pt modelId="{07B8528B-FB6A-A74E-B94C-07E17E84974C}">
      <dgm:prSet custT="1"/>
      <dgm:spPr/>
      <dgm:t>
        <a:bodyPr/>
        <a:lstStyle/>
        <a:p>
          <a:r>
            <a:rPr lang="it-IT" sz="2000" dirty="0"/>
            <a:t>Open Educational </a:t>
          </a:r>
          <a:r>
            <a:rPr lang="it-IT" sz="2000" dirty="0" err="1"/>
            <a:t>Resources</a:t>
          </a:r>
          <a:r>
            <a:rPr lang="it-IT" sz="2000" dirty="0"/>
            <a:t> (OER)</a:t>
          </a:r>
        </a:p>
      </dgm:t>
    </dgm:pt>
    <dgm:pt modelId="{72D24B88-32F8-6344-90B1-180ED4FD7150}" type="parTrans" cxnId="{ABDE0D5E-0EDC-6948-B651-83D3E71FDA21}">
      <dgm:prSet/>
      <dgm:spPr/>
      <dgm:t>
        <a:bodyPr/>
        <a:lstStyle/>
        <a:p>
          <a:endParaRPr lang="it-IT"/>
        </a:p>
      </dgm:t>
    </dgm:pt>
    <dgm:pt modelId="{87F37B01-527D-9445-8FFA-B66EE0ECED96}" type="sibTrans" cxnId="{ABDE0D5E-0EDC-6948-B651-83D3E71FDA21}">
      <dgm:prSet/>
      <dgm:spPr/>
      <dgm:t>
        <a:bodyPr/>
        <a:lstStyle/>
        <a:p>
          <a:endParaRPr lang="it-IT"/>
        </a:p>
      </dgm:t>
    </dgm:pt>
    <dgm:pt modelId="{8ED17188-7006-EF40-9739-9D17195A1D9F}" type="pres">
      <dgm:prSet presAssocID="{ED3E02EE-4722-CD45-BF3E-8E638FA59C93}" presName="diagram" presStyleCnt="0">
        <dgm:presLayoutVars>
          <dgm:dir/>
          <dgm:resizeHandles val="exact"/>
        </dgm:presLayoutVars>
      </dgm:prSet>
      <dgm:spPr/>
    </dgm:pt>
    <dgm:pt modelId="{547C8A5B-3625-6B43-87D5-C797380DDC07}" type="pres">
      <dgm:prSet presAssocID="{07B8528B-FB6A-A74E-B94C-07E17E84974C}" presName="node" presStyleLbl="node1" presStyleIdx="0" presStyleCnt="3">
        <dgm:presLayoutVars>
          <dgm:bulletEnabled val="1"/>
        </dgm:presLayoutVars>
      </dgm:prSet>
      <dgm:spPr/>
    </dgm:pt>
    <dgm:pt modelId="{05622E18-E06A-1640-80B8-876C8498D2CA}" type="pres">
      <dgm:prSet presAssocID="{87F37B01-527D-9445-8FFA-B66EE0ECED96}" presName="sibTrans" presStyleCnt="0"/>
      <dgm:spPr/>
    </dgm:pt>
    <dgm:pt modelId="{4FFBAA93-1492-FE49-BDEE-3111A81154CB}" type="pres">
      <dgm:prSet presAssocID="{A561EDAE-E69A-1F40-8B9F-4F428C6112D9}" presName="node" presStyleLbl="node1" presStyleIdx="1" presStyleCnt="3">
        <dgm:presLayoutVars>
          <dgm:bulletEnabled val="1"/>
        </dgm:presLayoutVars>
      </dgm:prSet>
      <dgm:spPr/>
    </dgm:pt>
    <dgm:pt modelId="{03C016E4-B017-B044-A9AE-7B722A9A02BB}" type="pres">
      <dgm:prSet presAssocID="{4120931B-D415-C543-9403-9D1F8735B191}" presName="sibTrans" presStyleCnt="0"/>
      <dgm:spPr/>
    </dgm:pt>
    <dgm:pt modelId="{A4D9E7F0-B494-ED4E-B034-392562F24427}" type="pres">
      <dgm:prSet presAssocID="{5B9E330E-DECC-9A45-9837-528E56F90587}" presName="node" presStyleLbl="node1" presStyleIdx="2" presStyleCnt="3">
        <dgm:presLayoutVars>
          <dgm:bulletEnabled val="1"/>
        </dgm:presLayoutVars>
      </dgm:prSet>
      <dgm:spPr/>
    </dgm:pt>
  </dgm:ptLst>
  <dgm:cxnLst>
    <dgm:cxn modelId="{0B7B2902-70A3-5548-9854-6C519EE38AC6}" srcId="{5B9E330E-DECC-9A45-9837-528E56F90587}" destId="{E895926D-CD2D-304A-B79D-6DB4D7913EBB}" srcOrd="1" destOrd="0" parTransId="{AE792D5C-B189-9F4B-A66C-2C7795ADC8BE}" sibTransId="{4A442DB6-234A-E942-8ACA-38B4C99F6299}"/>
    <dgm:cxn modelId="{00F65D14-ABCB-5E4F-AD26-69F6F4FA70B7}" srcId="{5B9E330E-DECC-9A45-9837-528E56F90587}" destId="{8467E285-8535-3546-B640-EAFC148FC535}" srcOrd="0" destOrd="0" parTransId="{F7C6A818-C582-AC4C-84B5-51C40A779D69}" sibTransId="{7BE00410-A415-084A-9BFF-9508547BF340}"/>
    <dgm:cxn modelId="{8C52E54F-E6B1-9A4D-B8A4-2123054EA4D8}" type="presOf" srcId="{E895926D-CD2D-304A-B79D-6DB4D7913EBB}" destId="{A4D9E7F0-B494-ED4E-B034-392562F24427}" srcOrd="0" destOrd="2" presId="urn:microsoft.com/office/officeart/2005/8/layout/default"/>
    <dgm:cxn modelId="{ABDE0D5E-0EDC-6948-B651-83D3E71FDA21}" srcId="{ED3E02EE-4722-CD45-BF3E-8E638FA59C93}" destId="{07B8528B-FB6A-A74E-B94C-07E17E84974C}" srcOrd="0" destOrd="0" parTransId="{72D24B88-32F8-6344-90B1-180ED4FD7150}" sibTransId="{87F37B01-527D-9445-8FFA-B66EE0ECED96}"/>
    <dgm:cxn modelId="{AD1A0C64-A58F-4442-BBEE-234E508A659A}" type="presOf" srcId="{A561EDAE-E69A-1F40-8B9F-4F428C6112D9}" destId="{4FFBAA93-1492-FE49-BDEE-3111A81154CB}" srcOrd="0" destOrd="0" presId="urn:microsoft.com/office/officeart/2005/8/layout/default"/>
    <dgm:cxn modelId="{445F277A-3091-9440-B49F-18DCA44030D9}" srcId="{ED3E02EE-4722-CD45-BF3E-8E638FA59C93}" destId="{5B9E330E-DECC-9A45-9837-528E56F90587}" srcOrd="2" destOrd="0" parTransId="{CCBCA730-BD41-2640-A206-F30C7DE50F80}" sibTransId="{0D6A68AD-BEDA-F347-A3BE-A42C02CCB33D}"/>
    <dgm:cxn modelId="{9046F98A-BD4C-D447-B341-CE4264DB11A7}" srcId="{ED3E02EE-4722-CD45-BF3E-8E638FA59C93}" destId="{A561EDAE-E69A-1F40-8B9F-4F428C6112D9}" srcOrd="1" destOrd="0" parTransId="{DE9F8A21-90CC-1646-8FCC-B65D659961C5}" sibTransId="{4120931B-D415-C543-9403-9D1F8735B191}"/>
    <dgm:cxn modelId="{9FA14AA9-03F8-244D-95B0-9D80167BA267}" type="presOf" srcId="{5B9E330E-DECC-9A45-9837-528E56F90587}" destId="{A4D9E7F0-B494-ED4E-B034-392562F24427}" srcOrd="0" destOrd="0" presId="urn:microsoft.com/office/officeart/2005/8/layout/default"/>
    <dgm:cxn modelId="{EE2ACEBB-4990-2F43-B384-D19BEB6471D7}" type="presOf" srcId="{8467E285-8535-3546-B640-EAFC148FC535}" destId="{A4D9E7F0-B494-ED4E-B034-392562F24427}" srcOrd="0" destOrd="1" presId="urn:microsoft.com/office/officeart/2005/8/layout/default"/>
    <dgm:cxn modelId="{A3F172CD-D959-A649-BE99-BF8A1641A1AA}" type="presOf" srcId="{07B8528B-FB6A-A74E-B94C-07E17E84974C}" destId="{547C8A5B-3625-6B43-87D5-C797380DDC07}" srcOrd="0" destOrd="0" presId="urn:microsoft.com/office/officeart/2005/8/layout/default"/>
    <dgm:cxn modelId="{EE516AD9-DF5C-1944-B836-5666D9F5DCD2}" type="presOf" srcId="{ED3E02EE-4722-CD45-BF3E-8E638FA59C93}" destId="{8ED17188-7006-EF40-9739-9D17195A1D9F}" srcOrd="0" destOrd="0" presId="urn:microsoft.com/office/officeart/2005/8/layout/default"/>
    <dgm:cxn modelId="{946F0E53-F79A-9340-9C76-0B4299F532AD}" type="presParOf" srcId="{8ED17188-7006-EF40-9739-9D17195A1D9F}" destId="{547C8A5B-3625-6B43-87D5-C797380DDC07}" srcOrd="0" destOrd="0" presId="urn:microsoft.com/office/officeart/2005/8/layout/default"/>
    <dgm:cxn modelId="{55E5A57D-2A88-194C-9A02-04D6EC8362F0}" type="presParOf" srcId="{8ED17188-7006-EF40-9739-9D17195A1D9F}" destId="{05622E18-E06A-1640-80B8-876C8498D2CA}" srcOrd="1" destOrd="0" presId="urn:microsoft.com/office/officeart/2005/8/layout/default"/>
    <dgm:cxn modelId="{DDC15915-FF46-404D-89AE-422EB9691275}" type="presParOf" srcId="{8ED17188-7006-EF40-9739-9D17195A1D9F}" destId="{4FFBAA93-1492-FE49-BDEE-3111A81154CB}" srcOrd="2" destOrd="0" presId="urn:microsoft.com/office/officeart/2005/8/layout/default"/>
    <dgm:cxn modelId="{C2698BB4-95D0-9346-AAEC-03BD8140AC67}" type="presParOf" srcId="{8ED17188-7006-EF40-9739-9D17195A1D9F}" destId="{03C016E4-B017-B044-A9AE-7B722A9A02BB}" srcOrd="3" destOrd="0" presId="urn:microsoft.com/office/officeart/2005/8/layout/default"/>
    <dgm:cxn modelId="{4BEFB4E9-F0A7-3142-B9D0-EA1452BB75BD}" type="presParOf" srcId="{8ED17188-7006-EF40-9739-9D17195A1D9F}" destId="{A4D9E7F0-B494-ED4E-B034-392562F2442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326D29-9DAB-5D47-9D06-F9BC0775289E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FE8656EC-FA5A-DD44-9EC8-52EDDC5B3C3E}">
      <dgm:prSet phldrT="[Testo]" custT="1"/>
      <dgm:spPr/>
      <dgm:t>
        <a:bodyPr/>
        <a:lstStyle/>
        <a:p>
          <a:r>
            <a:rPr lang="it-IT" sz="4000" dirty="0"/>
            <a:t>Confronto</a:t>
          </a:r>
          <a:r>
            <a:rPr lang="it-IT" sz="4700" dirty="0"/>
            <a:t> </a:t>
          </a:r>
        </a:p>
      </dgm:t>
    </dgm:pt>
    <dgm:pt modelId="{75FD31A6-EE5F-4240-8BC6-7BF09DB606EA}" type="parTrans" cxnId="{D25C3DBA-B8A0-A945-964F-C5F301882D92}">
      <dgm:prSet/>
      <dgm:spPr/>
      <dgm:t>
        <a:bodyPr/>
        <a:lstStyle/>
        <a:p>
          <a:endParaRPr lang="it-IT"/>
        </a:p>
      </dgm:t>
    </dgm:pt>
    <dgm:pt modelId="{40057E7A-BC4E-864E-AA13-A5C5A25DD41C}" type="sibTrans" cxnId="{D25C3DBA-B8A0-A945-964F-C5F301882D92}">
      <dgm:prSet/>
      <dgm:spPr/>
      <dgm:t>
        <a:bodyPr/>
        <a:lstStyle/>
        <a:p>
          <a:endParaRPr lang="it-IT"/>
        </a:p>
      </dgm:t>
    </dgm:pt>
    <dgm:pt modelId="{2DBBE91C-3AAC-A44D-85F5-FAB318778D08}">
      <dgm:prSet phldrT="[Testo]"/>
      <dgm:spPr/>
      <dgm:t>
        <a:bodyPr/>
        <a:lstStyle/>
        <a:p>
          <a:r>
            <a:rPr lang="it-IT" dirty="0"/>
            <a:t>Immatricolati I anno L o LMCU</a:t>
          </a:r>
        </a:p>
      </dgm:t>
    </dgm:pt>
    <dgm:pt modelId="{526CFFEB-F485-4F48-A91E-2383DCAEA61A}" type="parTrans" cxnId="{C8A4B9DC-B564-4D42-95E2-F92FFE4E9BC0}">
      <dgm:prSet/>
      <dgm:spPr/>
      <dgm:t>
        <a:bodyPr/>
        <a:lstStyle/>
        <a:p>
          <a:endParaRPr lang="it-IT"/>
        </a:p>
      </dgm:t>
    </dgm:pt>
    <dgm:pt modelId="{DF0A50B6-BDAD-9646-A5DD-A2E5D30C745C}" type="sibTrans" cxnId="{C8A4B9DC-B564-4D42-95E2-F92FFE4E9BC0}">
      <dgm:prSet/>
      <dgm:spPr/>
      <dgm:t>
        <a:bodyPr/>
        <a:lstStyle/>
        <a:p>
          <a:endParaRPr lang="it-IT"/>
        </a:p>
      </dgm:t>
    </dgm:pt>
    <dgm:pt modelId="{D829C9F8-5F17-7340-93D8-5A179C74A4B8}">
      <dgm:prSet phldrT="[Testo]"/>
      <dgm:spPr/>
      <dgm:t>
        <a:bodyPr/>
        <a:lstStyle/>
        <a:p>
          <a:r>
            <a:rPr lang="it-IT" dirty="0"/>
            <a:t>Chi, tra loro, ha sostenuto esami </a:t>
          </a:r>
          <a:r>
            <a:rPr lang="it-IT" dirty="0" err="1"/>
            <a:t>start@unito</a:t>
          </a:r>
          <a:r>
            <a:rPr lang="it-IT" dirty="0"/>
            <a:t> nei 3 mesi post immatricolazione</a:t>
          </a:r>
        </a:p>
      </dgm:t>
    </dgm:pt>
    <dgm:pt modelId="{4C3AA07A-A2D2-594E-A9AD-486B3226C2B7}" type="parTrans" cxnId="{AE621593-D10F-2040-A1D3-34F6577FFF3B}">
      <dgm:prSet/>
      <dgm:spPr/>
      <dgm:t>
        <a:bodyPr/>
        <a:lstStyle/>
        <a:p>
          <a:endParaRPr lang="it-IT"/>
        </a:p>
      </dgm:t>
    </dgm:pt>
    <dgm:pt modelId="{662D76CC-E1C3-9E4E-B85E-1FB15F5BC5DF}" type="sibTrans" cxnId="{AE621593-D10F-2040-A1D3-34F6577FFF3B}">
      <dgm:prSet/>
      <dgm:spPr/>
      <dgm:t>
        <a:bodyPr/>
        <a:lstStyle/>
        <a:p>
          <a:endParaRPr lang="it-IT"/>
        </a:p>
      </dgm:t>
    </dgm:pt>
    <dgm:pt modelId="{0D3DE0B3-590B-6146-BCD0-37D2EFBBE993}">
      <dgm:prSet phldrT="[Testo]"/>
      <dgm:spPr/>
      <dgm:t>
        <a:bodyPr/>
        <a:lstStyle/>
        <a:p>
          <a:r>
            <a:rPr lang="it-IT"/>
            <a:t>Chi, tra loro, ha sostenuto esami start@unito in generale nel I anno </a:t>
          </a:r>
          <a:endParaRPr lang="it-IT" dirty="0"/>
        </a:p>
      </dgm:t>
    </dgm:pt>
    <dgm:pt modelId="{05DD0E00-87AC-8D44-AFBA-88AE72B58473}" type="parTrans" cxnId="{318526F7-EC73-0140-9F62-3ECC34160F5C}">
      <dgm:prSet/>
      <dgm:spPr/>
      <dgm:t>
        <a:bodyPr/>
        <a:lstStyle/>
        <a:p>
          <a:endParaRPr lang="it-IT"/>
        </a:p>
      </dgm:t>
    </dgm:pt>
    <dgm:pt modelId="{5A646481-CE6F-A649-80C5-D91018629571}" type="sibTrans" cxnId="{318526F7-EC73-0140-9F62-3ECC34160F5C}">
      <dgm:prSet/>
      <dgm:spPr/>
      <dgm:t>
        <a:bodyPr/>
        <a:lstStyle/>
        <a:p>
          <a:endParaRPr lang="it-IT"/>
        </a:p>
      </dgm:t>
    </dgm:pt>
    <dgm:pt modelId="{B30FAEB7-015B-A441-9CA4-09E251A98207}" type="pres">
      <dgm:prSet presAssocID="{67326D29-9DAB-5D47-9D06-F9BC0775289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D6656AB-0B28-2946-8CEC-3F2E35845370}" type="pres">
      <dgm:prSet presAssocID="{FE8656EC-FA5A-DD44-9EC8-52EDDC5B3C3E}" presName="root1" presStyleCnt="0"/>
      <dgm:spPr/>
    </dgm:pt>
    <dgm:pt modelId="{049B93C9-A9AE-EF48-80AA-CC9B1068C5B7}" type="pres">
      <dgm:prSet presAssocID="{FE8656EC-FA5A-DD44-9EC8-52EDDC5B3C3E}" presName="LevelOneTextNode" presStyleLbl="node0" presStyleIdx="0" presStyleCnt="1">
        <dgm:presLayoutVars>
          <dgm:chPref val="3"/>
        </dgm:presLayoutVars>
      </dgm:prSet>
      <dgm:spPr/>
    </dgm:pt>
    <dgm:pt modelId="{986B61AB-A53D-ED43-B338-DDC741AE97C7}" type="pres">
      <dgm:prSet presAssocID="{FE8656EC-FA5A-DD44-9EC8-52EDDC5B3C3E}" presName="level2hierChild" presStyleCnt="0"/>
      <dgm:spPr/>
    </dgm:pt>
    <dgm:pt modelId="{0A6DFB44-BB71-B647-A90A-14734F3EA474}" type="pres">
      <dgm:prSet presAssocID="{526CFFEB-F485-4F48-A91E-2383DCAEA61A}" presName="conn2-1" presStyleLbl="parChTrans1D2" presStyleIdx="0" presStyleCnt="3"/>
      <dgm:spPr/>
    </dgm:pt>
    <dgm:pt modelId="{D18C1993-A009-0A4F-AD47-BF2A175732E4}" type="pres">
      <dgm:prSet presAssocID="{526CFFEB-F485-4F48-A91E-2383DCAEA61A}" presName="connTx" presStyleLbl="parChTrans1D2" presStyleIdx="0" presStyleCnt="3"/>
      <dgm:spPr/>
    </dgm:pt>
    <dgm:pt modelId="{7424D0FE-9157-DF44-8A88-A6136F65509F}" type="pres">
      <dgm:prSet presAssocID="{2DBBE91C-3AAC-A44D-85F5-FAB318778D08}" presName="root2" presStyleCnt="0"/>
      <dgm:spPr/>
    </dgm:pt>
    <dgm:pt modelId="{E8E82542-624E-854C-B995-DDA1C9DBCC4E}" type="pres">
      <dgm:prSet presAssocID="{2DBBE91C-3AAC-A44D-85F5-FAB318778D08}" presName="LevelTwoTextNode" presStyleLbl="node2" presStyleIdx="0" presStyleCnt="3">
        <dgm:presLayoutVars>
          <dgm:chPref val="3"/>
        </dgm:presLayoutVars>
      </dgm:prSet>
      <dgm:spPr/>
    </dgm:pt>
    <dgm:pt modelId="{C46AAAFE-FA1D-E146-8E50-3A210917E22E}" type="pres">
      <dgm:prSet presAssocID="{2DBBE91C-3AAC-A44D-85F5-FAB318778D08}" presName="level3hierChild" presStyleCnt="0"/>
      <dgm:spPr/>
    </dgm:pt>
    <dgm:pt modelId="{E6FB083C-EBCF-D142-84A2-2BDA4C9F86B6}" type="pres">
      <dgm:prSet presAssocID="{05DD0E00-87AC-8D44-AFBA-88AE72B58473}" presName="conn2-1" presStyleLbl="parChTrans1D2" presStyleIdx="1" presStyleCnt="3"/>
      <dgm:spPr/>
    </dgm:pt>
    <dgm:pt modelId="{AB87E4F4-175C-3041-A49C-1F4A9FF84959}" type="pres">
      <dgm:prSet presAssocID="{05DD0E00-87AC-8D44-AFBA-88AE72B58473}" presName="connTx" presStyleLbl="parChTrans1D2" presStyleIdx="1" presStyleCnt="3"/>
      <dgm:spPr/>
    </dgm:pt>
    <dgm:pt modelId="{4B814016-77C1-C749-B91C-32331ACACB32}" type="pres">
      <dgm:prSet presAssocID="{0D3DE0B3-590B-6146-BCD0-37D2EFBBE993}" presName="root2" presStyleCnt="0"/>
      <dgm:spPr/>
    </dgm:pt>
    <dgm:pt modelId="{12C08C0A-3797-9A4A-83C9-607533B1AE3C}" type="pres">
      <dgm:prSet presAssocID="{0D3DE0B3-590B-6146-BCD0-37D2EFBBE993}" presName="LevelTwoTextNode" presStyleLbl="node2" presStyleIdx="1" presStyleCnt="3">
        <dgm:presLayoutVars>
          <dgm:chPref val="3"/>
        </dgm:presLayoutVars>
      </dgm:prSet>
      <dgm:spPr/>
    </dgm:pt>
    <dgm:pt modelId="{942E646E-312D-DE45-9ABD-A7D066FE0933}" type="pres">
      <dgm:prSet presAssocID="{0D3DE0B3-590B-6146-BCD0-37D2EFBBE993}" presName="level3hierChild" presStyleCnt="0"/>
      <dgm:spPr/>
    </dgm:pt>
    <dgm:pt modelId="{49E6343E-B093-EE4F-B53A-285C0326C0AD}" type="pres">
      <dgm:prSet presAssocID="{4C3AA07A-A2D2-594E-A9AD-486B3226C2B7}" presName="conn2-1" presStyleLbl="parChTrans1D2" presStyleIdx="2" presStyleCnt="3"/>
      <dgm:spPr/>
    </dgm:pt>
    <dgm:pt modelId="{EDD857B1-8EBD-AA41-BFC6-CB861102DE8C}" type="pres">
      <dgm:prSet presAssocID="{4C3AA07A-A2D2-594E-A9AD-486B3226C2B7}" presName="connTx" presStyleLbl="parChTrans1D2" presStyleIdx="2" presStyleCnt="3"/>
      <dgm:spPr/>
    </dgm:pt>
    <dgm:pt modelId="{F0642BE6-A9EB-7B4A-A29A-78C2FC1F5166}" type="pres">
      <dgm:prSet presAssocID="{D829C9F8-5F17-7340-93D8-5A179C74A4B8}" presName="root2" presStyleCnt="0"/>
      <dgm:spPr/>
    </dgm:pt>
    <dgm:pt modelId="{03014715-7539-0544-A352-4C47E90F2124}" type="pres">
      <dgm:prSet presAssocID="{D829C9F8-5F17-7340-93D8-5A179C74A4B8}" presName="LevelTwoTextNode" presStyleLbl="node2" presStyleIdx="2" presStyleCnt="3">
        <dgm:presLayoutVars>
          <dgm:chPref val="3"/>
        </dgm:presLayoutVars>
      </dgm:prSet>
      <dgm:spPr/>
    </dgm:pt>
    <dgm:pt modelId="{8D436E7C-35C3-DC47-9940-0492DDEF12A3}" type="pres">
      <dgm:prSet presAssocID="{D829C9F8-5F17-7340-93D8-5A179C74A4B8}" presName="level3hierChild" presStyleCnt="0"/>
      <dgm:spPr/>
    </dgm:pt>
  </dgm:ptLst>
  <dgm:cxnLst>
    <dgm:cxn modelId="{72EACD04-3356-A341-BEC7-18A38D834F6C}" type="presOf" srcId="{D829C9F8-5F17-7340-93D8-5A179C74A4B8}" destId="{03014715-7539-0544-A352-4C47E90F2124}" srcOrd="0" destOrd="0" presId="urn:microsoft.com/office/officeart/2008/layout/HorizontalMultiLevelHierarchy"/>
    <dgm:cxn modelId="{AACE1013-173B-8643-86D2-36C026106D28}" type="presOf" srcId="{526CFFEB-F485-4F48-A91E-2383DCAEA61A}" destId="{D18C1993-A009-0A4F-AD47-BF2A175732E4}" srcOrd="1" destOrd="0" presId="urn:microsoft.com/office/officeart/2008/layout/HorizontalMultiLevelHierarchy"/>
    <dgm:cxn modelId="{0EDFD720-E056-0047-99A4-939950F2106C}" type="presOf" srcId="{67326D29-9DAB-5D47-9D06-F9BC0775289E}" destId="{B30FAEB7-015B-A441-9CA4-09E251A98207}" srcOrd="0" destOrd="0" presId="urn:microsoft.com/office/officeart/2008/layout/HorizontalMultiLevelHierarchy"/>
    <dgm:cxn modelId="{DDA58D32-6A88-534E-95F4-CEAEA6E92BA3}" type="presOf" srcId="{526CFFEB-F485-4F48-A91E-2383DCAEA61A}" destId="{0A6DFB44-BB71-B647-A90A-14734F3EA474}" srcOrd="0" destOrd="0" presId="urn:microsoft.com/office/officeart/2008/layout/HorizontalMultiLevelHierarchy"/>
    <dgm:cxn modelId="{A356553C-C0B4-AB4B-A18F-1C78C9478542}" type="presOf" srcId="{0D3DE0B3-590B-6146-BCD0-37D2EFBBE993}" destId="{12C08C0A-3797-9A4A-83C9-607533B1AE3C}" srcOrd="0" destOrd="0" presId="urn:microsoft.com/office/officeart/2008/layout/HorizontalMultiLevelHierarchy"/>
    <dgm:cxn modelId="{7E187246-2049-C442-A678-CFBBAE4F1EE3}" type="presOf" srcId="{05DD0E00-87AC-8D44-AFBA-88AE72B58473}" destId="{E6FB083C-EBCF-D142-84A2-2BDA4C9F86B6}" srcOrd="0" destOrd="0" presId="urn:microsoft.com/office/officeart/2008/layout/HorizontalMultiLevelHierarchy"/>
    <dgm:cxn modelId="{A9DDC16A-09B8-3A4F-BE4E-3933937BEF4A}" type="presOf" srcId="{4C3AA07A-A2D2-594E-A9AD-486B3226C2B7}" destId="{49E6343E-B093-EE4F-B53A-285C0326C0AD}" srcOrd="0" destOrd="0" presId="urn:microsoft.com/office/officeart/2008/layout/HorizontalMultiLevelHierarchy"/>
    <dgm:cxn modelId="{9077A76B-C341-9E44-8C66-F16B8A2038A5}" type="presOf" srcId="{FE8656EC-FA5A-DD44-9EC8-52EDDC5B3C3E}" destId="{049B93C9-A9AE-EF48-80AA-CC9B1068C5B7}" srcOrd="0" destOrd="0" presId="urn:microsoft.com/office/officeart/2008/layout/HorizontalMultiLevelHierarchy"/>
    <dgm:cxn modelId="{AE621593-D10F-2040-A1D3-34F6577FFF3B}" srcId="{FE8656EC-FA5A-DD44-9EC8-52EDDC5B3C3E}" destId="{D829C9F8-5F17-7340-93D8-5A179C74A4B8}" srcOrd="2" destOrd="0" parTransId="{4C3AA07A-A2D2-594E-A9AD-486B3226C2B7}" sibTransId="{662D76CC-E1C3-9E4E-B85E-1FB15F5BC5DF}"/>
    <dgm:cxn modelId="{A4BCBD95-A89B-2849-90A2-7E961A627728}" type="presOf" srcId="{4C3AA07A-A2D2-594E-A9AD-486B3226C2B7}" destId="{EDD857B1-8EBD-AA41-BFC6-CB861102DE8C}" srcOrd="1" destOrd="0" presId="urn:microsoft.com/office/officeart/2008/layout/HorizontalMultiLevelHierarchy"/>
    <dgm:cxn modelId="{CEB9D6A8-DDEF-814B-A6BA-C641EBF00799}" type="presOf" srcId="{2DBBE91C-3AAC-A44D-85F5-FAB318778D08}" destId="{E8E82542-624E-854C-B995-DDA1C9DBCC4E}" srcOrd="0" destOrd="0" presId="urn:microsoft.com/office/officeart/2008/layout/HorizontalMultiLevelHierarchy"/>
    <dgm:cxn modelId="{D25C3DBA-B8A0-A945-964F-C5F301882D92}" srcId="{67326D29-9DAB-5D47-9D06-F9BC0775289E}" destId="{FE8656EC-FA5A-DD44-9EC8-52EDDC5B3C3E}" srcOrd="0" destOrd="0" parTransId="{75FD31A6-EE5F-4240-8BC6-7BF09DB606EA}" sibTransId="{40057E7A-BC4E-864E-AA13-A5C5A25DD41C}"/>
    <dgm:cxn modelId="{C8A4B9DC-B564-4D42-95E2-F92FFE4E9BC0}" srcId="{FE8656EC-FA5A-DD44-9EC8-52EDDC5B3C3E}" destId="{2DBBE91C-3AAC-A44D-85F5-FAB318778D08}" srcOrd="0" destOrd="0" parTransId="{526CFFEB-F485-4F48-A91E-2383DCAEA61A}" sibTransId="{DF0A50B6-BDAD-9646-A5DD-A2E5D30C745C}"/>
    <dgm:cxn modelId="{28B580E3-439B-544D-9365-73376F4B3C8A}" type="presOf" srcId="{05DD0E00-87AC-8D44-AFBA-88AE72B58473}" destId="{AB87E4F4-175C-3041-A49C-1F4A9FF84959}" srcOrd="1" destOrd="0" presId="urn:microsoft.com/office/officeart/2008/layout/HorizontalMultiLevelHierarchy"/>
    <dgm:cxn modelId="{318526F7-EC73-0140-9F62-3ECC34160F5C}" srcId="{FE8656EC-FA5A-DD44-9EC8-52EDDC5B3C3E}" destId="{0D3DE0B3-590B-6146-BCD0-37D2EFBBE993}" srcOrd="1" destOrd="0" parTransId="{05DD0E00-87AC-8D44-AFBA-88AE72B58473}" sibTransId="{5A646481-CE6F-A649-80C5-D91018629571}"/>
    <dgm:cxn modelId="{D78D04A7-0DA4-5048-8CD7-73C49DC8A545}" type="presParOf" srcId="{B30FAEB7-015B-A441-9CA4-09E251A98207}" destId="{5D6656AB-0B28-2946-8CEC-3F2E35845370}" srcOrd="0" destOrd="0" presId="urn:microsoft.com/office/officeart/2008/layout/HorizontalMultiLevelHierarchy"/>
    <dgm:cxn modelId="{11F84803-8A90-B949-B84A-A5FDBAC5558D}" type="presParOf" srcId="{5D6656AB-0B28-2946-8CEC-3F2E35845370}" destId="{049B93C9-A9AE-EF48-80AA-CC9B1068C5B7}" srcOrd="0" destOrd="0" presId="urn:microsoft.com/office/officeart/2008/layout/HorizontalMultiLevelHierarchy"/>
    <dgm:cxn modelId="{AE9C4C7B-353F-A846-86AF-7593F2F9C6A9}" type="presParOf" srcId="{5D6656AB-0B28-2946-8CEC-3F2E35845370}" destId="{986B61AB-A53D-ED43-B338-DDC741AE97C7}" srcOrd="1" destOrd="0" presId="urn:microsoft.com/office/officeart/2008/layout/HorizontalMultiLevelHierarchy"/>
    <dgm:cxn modelId="{E5363F03-198E-0E49-91DE-1550A0460DF5}" type="presParOf" srcId="{986B61AB-A53D-ED43-B338-DDC741AE97C7}" destId="{0A6DFB44-BB71-B647-A90A-14734F3EA474}" srcOrd="0" destOrd="0" presId="urn:microsoft.com/office/officeart/2008/layout/HorizontalMultiLevelHierarchy"/>
    <dgm:cxn modelId="{77F82EBA-E23F-3645-93E2-7E1C6CB79275}" type="presParOf" srcId="{0A6DFB44-BB71-B647-A90A-14734F3EA474}" destId="{D18C1993-A009-0A4F-AD47-BF2A175732E4}" srcOrd="0" destOrd="0" presId="urn:microsoft.com/office/officeart/2008/layout/HorizontalMultiLevelHierarchy"/>
    <dgm:cxn modelId="{79E9C7A8-7ABB-2440-AF09-00193A70561A}" type="presParOf" srcId="{986B61AB-A53D-ED43-B338-DDC741AE97C7}" destId="{7424D0FE-9157-DF44-8A88-A6136F65509F}" srcOrd="1" destOrd="0" presId="urn:microsoft.com/office/officeart/2008/layout/HorizontalMultiLevelHierarchy"/>
    <dgm:cxn modelId="{E02998B9-F0F8-3245-BFC5-3AD69D10E151}" type="presParOf" srcId="{7424D0FE-9157-DF44-8A88-A6136F65509F}" destId="{E8E82542-624E-854C-B995-DDA1C9DBCC4E}" srcOrd="0" destOrd="0" presId="urn:microsoft.com/office/officeart/2008/layout/HorizontalMultiLevelHierarchy"/>
    <dgm:cxn modelId="{76AFAE21-384D-444C-AF8E-A5FBC5F017CB}" type="presParOf" srcId="{7424D0FE-9157-DF44-8A88-A6136F65509F}" destId="{C46AAAFE-FA1D-E146-8E50-3A210917E22E}" srcOrd="1" destOrd="0" presId="urn:microsoft.com/office/officeart/2008/layout/HorizontalMultiLevelHierarchy"/>
    <dgm:cxn modelId="{5EA95061-0742-4448-BCDF-8330C31919CA}" type="presParOf" srcId="{986B61AB-A53D-ED43-B338-DDC741AE97C7}" destId="{E6FB083C-EBCF-D142-84A2-2BDA4C9F86B6}" srcOrd="2" destOrd="0" presId="urn:microsoft.com/office/officeart/2008/layout/HorizontalMultiLevelHierarchy"/>
    <dgm:cxn modelId="{0250D3E8-53B2-8846-A894-C6BE185C0C5E}" type="presParOf" srcId="{E6FB083C-EBCF-D142-84A2-2BDA4C9F86B6}" destId="{AB87E4F4-175C-3041-A49C-1F4A9FF84959}" srcOrd="0" destOrd="0" presId="urn:microsoft.com/office/officeart/2008/layout/HorizontalMultiLevelHierarchy"/>
    <dgm:cxn modelId="{DC03C8F2-E6D7-A843-98EA-442B4B7D3FCC}" type="presParOf" srcId="{986B61AB-A53D-ED43-B338-DDC741AE97C7}" destId="{4B814016-77C1-C749-B91C-32331ACACB32}" srcOrd="3" destOrd="0" presId="urn:microsoft.com/office/officeart/2008/layout/HorizontalMultiLevelHierarchy"/>
    <dgm:cxn modelId="{5784B254-334B-0144-B366-00BA7C4FCD61}" type="presParOf" srcId="{4B814016-77C1-C749-B91C-32331ACACB32}" destId="{12C08C0A-3797-9A4A-83C9-607533B1AE3C}" srcOrd="0" destOrd="0" presId="urn:microsoft.com/office/officeart/2008/layout/HorizontalMultiLevelHierarchy"/>
    <dgm:cxn modelId="{CA39DECE-E840-EC40-8167-FCD9962F833C}" type="presParOf" srcId="{4B814016-77C1-C749-B91C-32331ACACB32}" destId="{942E646E-312D-DE45-9ABD-A7D066FE0933}" srcOrd="1" destOrd="0" presId="urn:microsoft.com/office/officeart/2008/layout/HorizontalMultiLevelHierarchy"/>
    <dgm:cxn modelId="{55FBF12F-22E6-1C4A-B6B2-49EC49E96120}" type="presParOf" srcId="{986B61AB-A53D-ED43-B338-DDC741AE97C7}" destId="{49E6343E-B093-EE4F-B53A-285C0326C0AD}" srcOrd="4" destOrd="0" presId="urn:microsoft.com/office/officeart/2008/layout/HorizontalMultiLevelHierarchy"/>
    <dgm:cxn modelId="{6C54FA41-4995-784D-A028-194458BB2709}" type="presParOf" srcId="{49E6343E-B093-EE4F-B53A-285C0326C0AD}" destId="{EDD857B1-8EBD-AA41-BFC6-CB861102DE8C}" srcOrd="0" destOrd="0" presId="urn:microsoft.com/office/officeart/2008/layout/HorizontalMultiLevelHierarchy"/>
    <dgm:cxn modelId="{DCEA78B3-2A62-5947-9804-FD3BCAC03708}" type="presParOf" srcId="{986B61AB-A53D-ED43-B338-DDC741AE97C7}" destId="{F0642BE6-A9EB-7B4A-A29A-78C2FC1F5166}" srcOrd="5" destOrd="0" presId="urn:microsoft.com/office/officeart/2008/layout/HorizontalMultiLevelHierarchy"/>
    <dgm:cxn modelId="{09C9633A-4682-C947-A07C-878FF9F557E0}" type="presParOf" srcId="{F0642BE6-A9EB-7B4A-A29A-78C2FC1F5166}" destId="{03014715-7539-0544-A352-4C47E90F2124}" srcOrd="0" destOrd="0" presId="urn:microsoft.com/office/officeart/2008/layout/HorizontalMultiLevelHierarchy"/>
    <dgm:cxn modelId="{C3AD87C6-C7ED-BA42-9B5A-D9637D329141}" type="presParOf" srcId="{F0642BE6-A9EB-7B4A-A29A-78C2FC1F5166}" destId="{8D436E7C-35C3-DC47-9940-0492DDEF12A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D4BE37-198C-934B-946F-9C74079DB13D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F9FE8174-FA62-1446-8573-5E28FAF797CC}">
      <dgm:prSet/>
      <dgm:spPr/>
      <dgm:t>
        <a:bodyPr/>
        <a:lstStyle/>
        <a:p>
          <a:r>
            <a:rPr lang="it-IT" b="1" dirty="0"/>
            <a:t>Fondo di finanziamento ordinario (FFO)</a:t>
          </a:r>
        </a:p>
      </dgm:t>
    </dgm:pt>
    <dgm:pt modelId="{0912BD69-13D5-694E-B8C0-32630BB5A466}" type="parTrans" cxnId="{D9C12933-00B2-544E-A87D-F3C97033D130}">
      <dgm:prSet/>
      <dgm:spPr/>
      <dgm:t>
        <a:bodyPr/>
        <a:lstStyle/>
        <a:p>
          <a:endParaRPr lang="it-IT"/>
        </a:p>
      </dgm:t>
    </dgm:pt>
    <dgm:pt modelId="{A4249A07-92A0-EF42-9E73-2AE7722B34D0}" type="sibTrans" cxnId="{D9C12933-00B2-544E-A87D-F3C97033D130}">
      <dgm:prSet/>
      <dgm:spPr/>
      <dgm:t>
        <a:bodyPr/>
        <a:lstStyle/>
        <a:p>
          <a:endParaRPr lang="it-IT"/>
        </a:p>
      </dgm:t>
    </dgm:pt>
    <dgm:pt modelId="{5BDDEACB-DCFF-1E4C-B7DF-DD3531B179D5}">
      <dgm:prSet/>
      <dgm:spPr/>
      <dgm:t>
        <a:bodyPr/>
        <a:lstStyle/>
        <a:p>
          <a:r>
            <a:rPr lang="it-IT"/>
            <a:t>Quota base</a:t>
          </a:r>
        </a:p>
      </dgm:t>
    </dgm:pt>
    <dgm:pt modelId="{479AA0CF-4D19-CC4D-9962-A15C5F45352F}" type="parTrans" cxnId="{74776D9B-E226-1344-9EF3-E7CDA7D47AFF}">
      <dgm:prSet/>
      <dgm:spPr/>
      <dgm:t>
        <a:bodyPr/>
        <a:lstStyle/>
        <a:p>
          <a:endParaRPr lang="it-IT"/>
        </a:p>
      </dgm:t>
    </dgm:pt>
    <dgm:pt modelId="{28203449-38E5-B64F-AA67-557AB3C1163A}" type="sibTrans" cxnId="{74776D9B-E226-1344-9EF3-E7CDA7D47AFF}">
      <dgm:prSet/>
      <dgm:spPr/>
      <dgm:t>
        <a:bodyPr/>
        <a:lstStyle/>
        <a:p>
          <a:endParaRPr lang="it-IT"/>
        </a:p>
      </dgm:t>
    </dgm:pt>
    <dgm:pt modelId="{D5B8BF9B-626A-1547-B2F3-08D892994388}">
      <dgm:prSet/>
      <dgm:spPr/>
      <dgm:t>
        <a:bodyPr/>
        <a:lstStyle/>
        <a:p>
          <a:r>
            <a:rPr lang="it-IT"/>
            <a:t>Storico</a:t>
          </a:r>
        </a:p>
      </dgm:t>
    </dgm:pt>
    <dgm:pt modelId="{750B72F7-61BA-1E4E-B045-3F2E8B29C86B}" type="parTrans" cxnId="{708F6FF5-AB13-B548-A69D-100F466119DF}">
      <dgm:prSet/>
      <dgm:spPr/>
      <dgm:t>
        <a:bodyPr/>
        <a:lstStyle/>
        <a:p>
          <a:endParaRPr lang="it-IT"/>
        </a:p>
      </dgm:t>
    </dgm:pt>
    <dgm:pt modelId="{A12FD66E-FFA3-2645-B69F-281F6ACEE015}" type="sibTrans" cxnId="{708F6FF5-AB13-B548-A69D-100F466119DF}">
      <dgm:prSet/>
      <dgm:spPr/>
      <dgm:t>
        <a:bodyPr/>
        <a:lstStyle/>
        <a:p>
          <a:endParaRPr lang="it-IT"/>
        </a:p>
      </dgm:t>
    </dgm:pt>
    <dgm:pt modelId="{085090A6-11A0-974B-A783-79470D9BB206}">
      <dgm:prSet/>
      <dgm:spPr/>
      <dgm:t>
        <a:bodyPr/>
        <a:lstStyle/>
        <a:p>
          <a:r>
            <a:rPr lang="it-IT"/>
            <a:t>Costo standard per ogni studente in corso</a:t>
          </a:r>
        </a:p>
      </dgm:t>
    </dgm:pt>
    <dgm:pt modelId="{93E87C48-12E4-AF43-84B4-98C407826064}" type="parTrans" cxnId="{63ACA892-0A60-004C-8735-C6EE1E2B60AA}">
      <dgm:prSet/>
      <dgm:spPr/>
      <dgm:t>
        <a:bodyPr/>
        <a:lstStyle/>
        <a:p>
          <a:endParaRPr lang="it-IT"/>
        </a:p>
      </dgm:t>
    </dgm:pt>
    <dgm:pt modelId="{610C6BC7-6B27-B148-B45B-B9CB0B17DA66}" type="sibTrans" cxnId="{63ACA892-0A60-004C-8735-C6EE1E2B60AA}">
      <dgm:prSet/>
      <dgm:spPr/>
      <dgm:t>
        <a:bodyPr/>
        <a:lstStyle/>
        <a:p>
          <a:endParaRPr lang="it-IT"/>
        </a:p>
      </dgm:t>
    </dgm:pt>
    <dgm:pt modelId="{517BA246-488D-9A41-A1D5-DC58C760BDA6}">
      <dgm:prSet/>
      <dgm:spPr/>
      <dgm:t>
        <a:bodyPr/>
        <a:lstStyle/>
        <a:p>
          <a:r>
            <a:rPr lang="it-IT"/>
            <a:t>Quota premiale</a:t>
          </a:r>
        </a:p>
      </dgm:t>
    </dgm:pt>
    <dgm:pt modelId="{26D2FF0C-B827-C645-A48C-C655AA5B6073}" type="parTrans" cxnId="{96A2CCC9-F725-644D-B9DA-7C84003F77C1}">
      <dgm:prSet/>
      <dgm:spPr/>
      <dgm:t>
        <a:bodyPr/>
        <a:lstStyle/>
        <a:p>
          <a:endParaRPr lang="it-IT"/>
        </a:p>
      </dgm:t>
    </dgm:pt>
    <dgm:pt modelId="{88946ECB-3BB2-614D-9BD5-FDD219DE1675}" type="sibTrans" cxnId="{96A2CCC9-F725-644D-B9DA-7C84003F77C1}">
      <dgm:prSet/>
      <dgm:spPr/>
      <dgm:t>
        <a:bodyPr/>
        <a:lstStyle/>
        <a:p>
          <a:endParaRPr lang="it-IT"/>
        </a:p>
      </dgm:t>
    </dgm:pt>
    <dgm:pt modelId="{CF228E9F-B0AF-FB4C-BCF7-8AA666BFF022}">
      <dgm:prSet/>
      <dgm:spPr/>
      <dgm:t>
        <a:bodyPr/>
        <a:lstStyle/>
        <a:p>
          <a:r>
            <a:rPr lang="it-IT"/>
            <a:t>Valutazione della qualità della ricerca (VQR)</a:t>
          </a:r>
        </a:p>
      </dgm:t>
    </dgm:pt>
    <dgm:pt modelId="{F25B0A92-147F-B745-BD0A-13D275546E65}" type="parTrans" cxnId="{9E402EFA-7BF3-EA43-9D8F-056E66053949}">
      <dgm:prSet/>
      <dgm:spPr/>
      <dgm:t>
        <a:bodyPr/>
        <a:lstStyle/>
        <a:p>
          <a:endParaRPr lang="it-IT"/>
        </a:p>
      </dgm:t>
    </dgm:pt>
    <dgm:pt modelId="{EE95F065-5478-E84F-9488-88E163312768}" type="sibTrans" cxnId="{9E402EFA-7BF3-EA43-9D8F-056E66053949}">
      <dgm:prSet/>
      <dgm:spPr/>
      <dgm:t>
        <a:bodyPr/>
        <a:lstStyle/>
        <a:p>
          <a:endParaRPr lang="it-IT"/>
        </a:p>
      </dgm:t>
    </dgm:pt>
    <dgm:pt modelId="{66997017-6D21-9343-8766-BB64B1F4B6CC}">
      <dgm:prSet/>
      <dgm:spPr/>
      <dgm:t>
        <a:bodyPr/>
        <a:lstStyle/>
        <a:p>
          <a:r>
            <a:rPr lang="it-IT"/>
            <a:t>Valutazione delle politiche di reclutamento</a:t>
          </a:r>
        </a:p>
      </dgm:t>
    </dgm:pt>
    <dgm:pt modelId="{5D700B69-8FC5-C642-99D8-6F3AC18B4232}" type="parTrans" cxnId="{A06D4E6C-FEA3-EF49-9C1A-B26FDDD6CC3F}">
      <dgm:prSet/>
      <dgm:spPr/>
      <dgm:t>
        <a:bodyPr/>
        <a:lstStyle/>
        <a:p>
          <a:endParaRPr lang="it-IT"/>
        </a:p>
      </dgm:t>
    </dgm:pt>
    <dgm:pt modelId="{D8A57538-57F3-AE40-A4F1-4AD6BDE1228E}" type="sibTrans" cxnId="{A06D4E6C-FEA3-EF49-9C1A-B26FDDD6CC3F}">
      <dgm:prSet/>
      <dgm:spPr/>
      <dgm:t>
        <a:bodyPr/>
        <a:lstStyle/>
        <a:p>
          <a:endParaRPr lang="it-IT"/>
        </a:p>
      </dgm:t>
    </dgm:pt>
    <dgm:pt modelId="{EAA411CD-B0CC-B34A-9796-982FD1FD7474}">
      <dgm:prSet/>
      <dgm:spPr>
        <a:solidFill>
          <a:srgbClr val="F99737"/>
        </a:solidFill>
      </dgm:spPr>
      <dgm:t>
        <a:bodyPr/>
        <a:lstStyle/>
        <a:p>
          <a:r>
            <a:rPr lang="it-IT" b="1" dirty="0"/>
            <a:t>Valorizzazione Autonomia Responsabile (VAR) </a:t>
          </a:r>
        </a:p>
      </dgm:t>
    </dgm:pt>
    <dgm:pt modelId="{27807A16-1B0A-FC4A-B470-BAD372C565C4}" type="parTrans" cxnId="{546F0983-7319-9744-B755-36460508459F}">
      <dgm:prSet/>
      <dgm:spPr/>
      <dgm:t>
        <a:bodyPr/>
        <a:lstStyle/>
        <a:p>
          <a:endParaRPr lang="it-IT"/>
        </a:p>
      </dgm:t>
    </dgm:pt>
    <dgm:pt modelId="{DAA26889-C445-CD42-A243-BE4C26AD6B3A}" type="sibTrans" cxnId="{546F0983-7319-9744-B755-36460508459F}">
      <dgm:prSet/>
      <dgm:spPr/>
      <dgm:t>
        <a:bodyPr/>
        <a:lstStyle/>
        <a:p>
          <a:endParaRPr lang="it-IT"/>
        </a:p>
      </dgm:t>
    </dgm:pt>
    <dgm:pt modelId="{1237343F-D01C-8347-BFD5-3246AFF03796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it-IT" b="1" dirty="0"/>
            <a:t>Azioni volte a ridurre dispersione scolastica e abbandoni</a:t>
          </a:r>
        </a:p>
      </dgm:t>
    </dgm:pt>
    <dgm:pt modelId="{C0D11319-6A9E-5C41-BD6D-FA4411EA3ADE}" type="parTrans" cxnId="{4ECC23D4-610E-4845-A176-2F5EB4C8A910}">
      <dgm:prSet/>
      <dgm:spPr/>
      <dgm:t>
        <a:bodyPr/>
        <a:lstStyle/>
        <a:p>
          <a:endParaRPr lang="it-IT"/>
        </a:p>
      </dgm:t>
    </dgm:pt>
    <dgm:pt modelId="{20B6CC7A-D068-E74A-918F-5160275BA08C}" type="sibTrans" cxnId="{4ECC23D4-610E-4845-A176-2F5EB4C8A910}">
      <dgm:prSet/>
      <dgm:spPr/>
      <dgm:t>
        <a:bodyPr/>
        <a:lstStyle/>
        <a:p>
          <a:endParaRPr lang="it-IT"/>
        </a:p>
      </dgm:t>
    </dgm:pt>
    <dgm:pt modelId="{2106A525-5EA9-FC4F-88C0-7E9716A4D4E6}">
      <dgm:prSet/>
      <dgm:spPr/>
      <dgm:t>
        <a:bodyPr/>
        <a:lstStyle/>
        <a:p>
          <a:r>
            <a:rPr lang="it-IT" b="1" dirty="0"/>
            <a:t>rafforzare dimensione internazionale didattica</a:t>
          </a:r>
        </a:p>
      </dgm:t>
    </dgm:pt>
    <dgm:pt modelId="{942C93A3-6CF2-0E4D-AA99-7E02A2305F4D}" type="parTrans" cxnId="{B41C8874-853C-8647-AD92-F8AC13483ECC}">
      <dgm:prSet/>
      <dgm:spPr/>
      <dgm:t>
        <a:bodyPr/>
        <a:lstStyle/>
        <a:p>
          <a:endParaRPr lang="it-IT"/>
        </a:p>
      </dgm:t>
    </dgm:pt>
    <dgm:pt modelId="{E3D038D8-A04C-B34B-9EE5-FF59C187A9C9}" type="sibTrans" cxnId="{B41C8874-853C-8647-AD92-F8AC13483ECC}">
      <dgm:prSet/>
      <dgm:spPr/>
      <dgm:t>
        <a:bodyPr/>
        <a:lstStyle/>
        <a:p>
          <a:endParaRPr lang="it-IT"/>
        </a:p>
      </dgm:t>
    </dgm:pt>
    <dgm:pt modelId="{8A4388D0-966C-7242-B200-03F31C60E5B2}" type="pres">
      <dgm:prSet presAssocID="{B9D4BE37-198C-934B-946F-9C74079DB13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707AE8E-BED0-CB4B-AD14-C1C8EC33D067}" type="pres">
      <dgm:prSet presAssocID="{F9FE8174-FA62-1446-8573-5E28FAF797CC}" presName="root1" presStyleCnt="0"/>
      <dgm:spPr/>
    </dgm:pt>
    <dgm:pt modelId="{7731A2CD-9CD5-4949-A8B2-0BAE657D23A4}" type="pres">
      <dgm:prSet presAssocID="{F9FE8174-FA62-1446-8573-5E28FAF797CC}" presName="LevelOneTextNode" presStyleLbl="node0" presStyleIdx="0" presStyleCnt="1">
        <dgm:presLayoutVars>
          <dgm:chPref val="3"/>
        </dgm:presLayoutVars>
      </dgm:prSet>
      <dgm:spPr/>
    </dgm:pt>
    <dgm:pt modelId="{315703C7-A9CE-A64B-9DC9-88B86147AE08}" type="pres">
      <dgm:prSet presAssocID="{F9FE8174-FA62-1446-8573-5E28FAF797CC}" presName="level2hierChild" presStyleCnt="0"/>
      <dgm:spPr/>
    </dgm:pt>
    <dgm:pt modelId="{4E74BCC4-5681-E347-9162-67BA72FB40AB}" type="pres">
      <dgm:prSet presAssocID="{479AA0CF-4D19-CC4D-9962-A15C5F45352F}" presName="conn2-1" presStyleLbl="parChTrans1D2" presStyleIdx="0" presStyleCnt="2"/>
      <dgm:spPr/>
    </dgm:pt>
    <dgm:pt modelId="{6DE019AC-93C4-6140-B398-55313F048187}" type="pres">
      <dgm:prSet presAssocID="{479AA0CF-4D19-CC4D-9962-A15C5F45352F}" presName="connTx" presStyleLbl="parChTrans1D2" presStyleIdx="0" presStyleCnt="2"/>
      <dgm:spPr/>
    </dgm:pt>
    <dgm:pt modelId="{AB339213-4D04-E646-99F0-4A2EB7262061}" type="pres">
      <dgm:prSet presAssocID="{5BDDEACB-DCFF-1E4C-B7DF-DD3531B179D5}" presName="root2" presStyleCnt="0"/>
      <dgm:spPr/>
    </dgm:pt>
    <dgm:pt modelId="{77CD5EDB-786C-C247-A82A-87EB6BDBC8F8}" type="pres">
      <dgm:prSet presAssocID="{5BDDEACB-DCFF-1E4C-B7DF-DD3531B179D5}" presName="LevelTwoTextNode" presStyleLbl="node2" presStyleIdx="0" presStyleCnt="2">
        <dgm:presLayoutVars>
          <dgm:chPref val="3"/>
        </dgm:presLayoutVars>
      </dgm:prSet>
      <dgm:spPr/>
    </dgm:pt>
    <dgm:pt modelId="{89CC07D2-73BD-4447-9C12-C22110553F11}" type="pres">
      <dgm:prSet presAssocID="{5BDDEACB-DCFF-1E4C-B7DF-DD3531B179D5}" presName="level3hierChild" presStyleCnt="0"/>
      <dgm:spPr/>
    </dgm:pt>
    <dgm:pt modelId="{F7D6D6BA-992E-4347-BABB-6F483E1C0ECD}" type="pres">
      <dgm:prSet presAssocID="{750B72F7-61BA-1E4E-B045-3F2E8B29C86B}" presName="conn2-1" presStyleLbl="parChTrans1D3" presStyleIdx="0" presStyleCnt="5"/>
      <dgm:spPr/>
    </dgm:pt>
    <dgm:pt modelId="{AD098253-5225-0E41-80A6-0AB263BD2BB4}" type="pres">
      <dgm:prSet presAssocID="{750B72F7-61BA-1E4E-B045-3F2E8B29C86B}" presName="connTx" presStyleLbl="parChTrans1D3" presStyleIdx="0" presStyleCnt="5"/>
      <dgm:spPr/>
    </dgm:pt>
    <dgm:pt modelId="{7B8FF2FA-C7EF-B442-9CBA-FA9252454E3F}" type="pres">
      <dgm:prSet presAssocID="{D5B8BF9B-626A-1547-B2F3-08D892994388}" presName="root2" presStyleCnt="0"/>
      <dgm:spPr/>
    </dgm:pt>
    <dgm:pt modelId="{D5B693F1-6833-6246-9909-3A55FC1DF18F}" type="pres">
      <dgm:prSet presAssocID="{D5B8BF9B-626A-1547-B2F3-08D892994388}" presName="LevelTwoTextNode" presStyleLbl="node3" presStyleIdx="0" presStyleCnt="5">
        <dgm:presLayoutVars>
          <dgm:chPref val="3"/>
        </dgm:presLayoutVars>
      </dgm:prSet>
      <dgm:spPr/>
    </dgm:pt>
    <dgm:pt modelId="{3539956A-19BC-D045-86B8-CD95D2C6F199}" type="pres">
      <dgm:prSet presAssocID="{D5B8BF9B-626A-1547-B2F3-08D892994388}" presName="level3hierChild" presStyleCnt="0"/>
      <dgm:spPr/>
    </dgm:pt>
    <dgm:pt modelId="{127F4D5D-721D-AE45-B24C-7233FD537757}" type="pres">
      <dgm:prSet presAssocID="{93E87C48-12E4-AF43-84B4-98C407826064}" presName="conn2-1" presStyleLbl="parChTrans1D3" presStyleIdx="1" presStyleCnt="5"/>
      <dgm:spPr/>
    </dgm:pt>
    <dgm:pt modelId="{22ADA3ED-C2E1-A24A-9588-D6345CB046CC}" type="pres">
      <dgm:prSet presAssocID="{93E87C48-12E4-AF43-84B4-98C407826064}" presName="connTx" presStyleLbl="parChTrans1D3" presStyleIdx="1" presStyleCnt="5"/>
      <dgm:spPr/>
    </dgm:pt>
    <dgm:pt modelId="{1A448221-0CCE-FA4D-BD59-1B21BDD3FE92}" type="pres">
      <dgm:prSet presAssocID="{085090A6-11A0-974B-A783-79470D9BB206}" presName="root2" presStyleCnt="0"/>
      <dgm:spPr/>
    </dgm:pt>
    <dgm:pt modelId="{8AB4AB2A-0E4E-FE46-89D3-3351F09C28F8}" type="pres">
      <dgm:prSet presAssocID="{085090A6-11A0-974B-A783-79470D9BB206}" presName="LevelTwoTextNode" presStyleLbl="node3" presStyleIdx="1" presStyleCnt="5">
        <dgm:presLayoutVars>
          <dgm:chPref val="3"/>
        </dgm:presLayoutVars>
      </dgm:prSet>
      <dgm:spPr/>
    </dgm:pt>
    <dgm:pt modelId="{F7EB01E7-9BF8-B542-95EA-03466FB555AE}" type="pres">
      <dgm:prSet presAssocID="{085090A6-11A0-974B-A783-79470D9BB206}" presName="level3hierChild" presStyleCnt="0"/>
      <dgm:spPr/>
    </dgm:pt>
    <dgm:pt modelId="{4377186B-1C22-3B45-8403-DCC3E63E050E}" type="pres">
      <dgm:prSet presAssocID="{26D2FF0C-B827-C645-A48C-C655AA5B6073}" presName="conn2-1" presStyleLbl="parChTrans1D2" presStyleIdx="1" presStyleCnt="2"/>
      <dgm:spPr/>
    </dgm:pt>
    <dgm:pt modelId="{4949EB43-DCBE-4345-9E57-10CC7F02201B}" type="pres">
      <dgm:prSet presAssocID="{26D2FF0C-B827-C645-A48C-C655AA5B6073}" presName="connTx" presStyleLbl="parChTrans1D2" presStyleIdx="1" presStyleCnt="2"/>
      <dgm:spPr/>
    </dgm:pt>
    <dgm:pt modelId="{490FE138-17EE-9B46-A1CD-13A01EC429BC}" type="pres">
      <dgm:prSet presAssocID="{517BA246-488D-9A41-A1D5-DC58C760BDA6}" presName="root2" presStyleCnt="0"/>
      <dgm:spPr/>
    </dgm:pt>
    <dgm:pt modelId="{2F93F979-7AB9-724F-805E-366C30A229DA}" type="pres">
      <dgm:prSet presAssocID="{517BA246-488D-9A41-A1D5-DC58C760BDA6}" presName="LevelTwoTextNode" presStyleLbl="node2" presStyleIdx="1" presStyleCnt="2">
        <dgm:presLayoutVars>
          <dgm:chPref val="3"/>
        </dgm:presLayoutVars>
      </dgm:prSet>
      <dgm:spPr/>
    </dgm:pt>
    <dgm:pt modelId="{069FB1EE-6FE4-404A-9CA6-5AE7EC838349}" type="pres">
      <dgm:prSet presAssocID="{517BA246-488D-9A41-A1D5-DC58C760BDA6}" presName="level3hierChild" presStyleCnt="0"/>
      <dgm:spPr/>
    </dgm:pt>
    <dgm:pt modelId="{80AA943C-6531-0A44-9100-3292941B7CEA}" type="pres">
      <dgm:prSet presAssocID="{F25B0A92-147F-B745-BD0A-13D275546E65}" presName="conn2-1" presStyleLbl="parChTrans1D3" presStyleIdx="2" presStyleCnt="5"/>
      <dgm:spPr/>
    </dgm:pt>
    <dgm:pt modelId="{056D8C83-70EA-0249-A835-E933F9B46EB4}" type="pres">
      <dgm:prSet presAssocID="{F25B0A92-147F-B745-BD0A-13D275546E65}" presName="connTx" presStyleLbl="parChTrans1D3" presStyleIdx="2" presStyleCnt="5"/>
      <dgm:spPr/>
    </dgm:pt>
    <dgm:pt modelId="{51FF0150-A25B-3949-8C93-9BC705F14E46}" type="pres">
      <dgm:prSet presAssocID="{CF228E9F-B0AF-FB4C-BCF7-8AA666BFF022}" presName="root2" presStyleCnt="0"/>
      <dgm:spPr/>
    </dgm:pt>
    <dgm:pt modelId="{C11E54F5-C8AD-5A42-A6BE-0C196D39E71C}" type="pres">
      <dgm:prSet presAssocID="{CF228E9F-B0AF-FB4C-BCF7-8AA666BFF022}" presName="LevelTwoTextNode" presStyleLbl="node3" presStyleIdx="2" presStyleCnt="5">
        <dgm:presLayoutVars>
          <dgm:chPref val="3"/>
        </dgm:presLayoutVars>
      </dgm:prSet>
      <dgm:spPr/>
    </dgm:pt>
    <dgm:pt modelId="{4A4601C0-D23A-C540-9FBF-B3B0D8B4B914}" type="pres">
      <dgm:prSet presAssocID="{CF228E9F-B0AF-FB4C-BCF7-8AA666BFF022}" presName="level3hierChild" presStyleCnt="0"/>
      <dgm:spPr/>
    </dgm:pt>
    <dgm:pt modelId="{B7B29A8B-5B00-7A49-BFA2-40094A7F327E}" type="pres">
      <dgm:prSet presAssocID="{5D700B69-8FC5-C642-99D8-6F3AC18B4232}" presName="conn2-1" presStyleLbl="parChTrans1D3" presStyleIdx="3" presStyleCnt="5"/>
      <dgm:spPr/>
    </dgm:pt>
    <dgm:pt modelId="{B7DEDB2A-98EF-3D40-9141-21261C0F8738}" type="pres">
      <dgm:prSet presAssocID="{5D700B69-8FC5-C642-99D8-6F3AC18B4232}" presName="connTx" presStyleLbl="parChTrans1D3" presStyleIdx="3" presStyleCnt="5"/>
      <dgm:spPr/>
    </dgm:pt>
    <dgm:pt modelId="{6E287CF7-0D2D-0947-846E-44D6B906826C}" type="pres">
      <dgm:prSet presAssocID="{66997017-6D21-9343-8766-BB64B1F4B6CC}" presName="root2" presStyleCnt="0"/>
      <dgm:spPr/>
    </dgm:pt>
    <dgm:pt modelId="{A97616C3-4C70-A44A-B898-3D2320025097}" type="pres">
      <dgm:prSet presAssocID="{66997017-6D21-9343-8766-BB64B1F4B6CC}" presName="LevelTwoTextNode" presStyleLbl="node3" presStyleIdx="3" presStyleCnt="5">
        <dgm:presLayoutVars>
          <dgm:chPref val="3"/>
        </dgm:presLayoutVars>
      </dgm:prSet>
      <dgm:spPr/>
    </dgm:pt>
    <dgm:pt modelId="{56E20B2B-18D6-1540-B0E8-7B054B4978CB}" type="pres">
      <dgm:prSet presAssocID="{66997017-6D21-9343-8766-BB64B1F4B6CC}" presName="level3hierChild" presStyleCnt="0"/>
      <dgm:spPr/>
    </dgm:pt>
    <dgm:pt modelId="{2A757D1A-853D-8442-A13E-74A216DCD9BE}" type="pres">
      <dgm:prSet presAssocID="{27807A16-1B0A-FC4A-B470-BAD372C565C4}" presName="conn2-1" presStyleLbl="parChTrans1D3" presStyleIdx="4" presStyleCnt="5"/>
      <dgm:spPr/>
    </dgm:pt>
    <dgm:pt modelId="{49DD4256-7EE4-7F43-97C6-4E31BF1D5126}" type="pres">
      <dgm:prSet presAssocID="{27807A16-1B0A-FC4A-B470-BAD372C565C4}" presName="connTx" presStyleLbl="parChTrans1D3" presStyleIdx="4" presStyleCnt="5"/>
      <dgm:spPr/>
    </dgm:pt>
    <dgm:pt modelId="{03F34A0F-191A-7B4E-B05E-12642918F345}" type="pres">
      <dgm:prSet presAssocID="{EAA411CD-B0CC-B34A-9796-982FD1FD7474}" presName="root2" presStyleCnt="0"/>
      <dgm:spPr/>
    </dgm:pt>
    <dgm:pt modelId="{36240C9C-9261-3D4A-A5AC-F71BAA39329A}" type="pres">
      <dgm:prSet presAssocID="{EAA411CD-B0CC-B34A-9796-982FD1FD7474}" presName="LevelTwoTextNode" presStyleLbl="node3" presStyleIdx="4" presStyleCnt="5">
        <dgm:presLayoutVars>
          <dgm:chPref val="3"/>
        </dgm:presLayoutVars>
      </dgm:prSet>
      <dgm:spPr/>
    </dgm:pt>
    <dgm:pt modelId="{246CC458-23D6-C84C-98E6-286A6002D9B6}" type="pres">
      <dgm:prSet presAssocID="{EAA411CD-B0CC-B34A-9796-982FD1FD7474}" presName="level3hierChild" presStyleCnt="0"/>
      <dgm:spPr/>
    </dgm:pt>
    <dgm:pt modelId="{0CB97B11-0DCE-3747-B2FF-2A1CE390306B}" type="pres">
      <dgm:prSet presAssocID="{C0D11319-6A9E-5C41-BD6D-FA4411EA3ADE}" presName="conn2-1" presStyleLbl="parChTrans1D4" presStyleIdx="0" presStyleCnt="2"/>
      <dgm:spPr/>
    </dgm:pt>
    <dgm:pt modelId="{F67A9430-AB7A-FE42-89B2-BF77E1E27E72}" type="pres">
      <dgm:prSet presAssocID="{C0D11319-6A9E-5C41-BD6D-FA4411EA3ADE}" presName="connTx" presStyleLbl="parChTrans1D4" presStyleIdx="0" presStyleCnt="2"/>
      <dgm:spPr/>
    </dgm:pt>
    <dgm:pt modelId="{858F74C2-C156-5245-BBDF-906CFD2C0BC9}" type="pres">
      <dgm:prSet presAssocID="{1237343F-D01C-8347-BFD5-3246AFF03796}" presName="root2" presStyleCnt="0"/>
      <dgm:spPr/>
    </dgm:pt>
    <dgm:pt modelId="{94B14F26-8AF7-F944-A63E-46FC96C732CE}" type="pres">
      <dgm:prSet presAssocID="{1237343F-D01C-8347-BFD5-3246AFF03796}" presName="LevelTwoTextNode" presStyleLbl="node4" presStyleIdx="0" presStyleCnt="2">
        <dgm:presLayoutVars>
          <dgm:chPref val="3"/>
        </dgm:presLayoutVars>
      </dgm:prSet>
      <dgm:spPr/>
    </dgm:pt>
    <dgm:pt modelId="{ACB454B3-1114-1841-9500-32B6DD4C515C}" type="pres">
      <dgm:prSet presAssocID="{1237343F-D01C-8347-BFD5-3246AFF03796}" presName="level3hierChild" presStyleCnt="0"/>
      <dgm:spPr/>
    </dgm:pt>
    <dgm:pt modelId="{6BEE1206-C6F4-B946-8BD6-663BC269E70E}" type="pres">
      <dgm:prSet presAssocID="{942C93A3-6CF2-0E4D-AA99-7E02A2305F4D}" presName="conn2-1" presStyleLbl="parChTrans1D4" presStyleIdx="1" presStyleCnt="2"/>
      <dgm:spPr/>
    </dgm:pt>
    <dgm:pt modelId="{89FD38B7-B6CD-EF4B-87B4-185CA7BE4537}" type="pres">
      <dgm:prSet presAssocID="{942C93A3-6CF2-0E4D-AA99-7E02A2305F4D}" presName="connTx" presStyleLbl="parChTrans1D4" presStyleIdx="1" presStyleCnt="2"/>
      <dgm:spPr/>
    </dgm:pt>
    <dgm:pt modelId="{BE4E1886-00CA-FD4B-92AD-1415B1470559}" type="pres">
      <dgm:prSet presAssocID="{2106A525-5EA9-FC4F-88C0-7E9716A4D4E6}" presName="root2" presStyleCnt="0"/>
      <dgm:spPr/>
    </dgm:pt>
    <dgm:pt modelId="{6AF8E645-1DEA-5F40-8420-4D34FCB6760F}" type="pres">
      <dgm:prSet presAssocID="{2106A525-5EA9-FC4F-88C0-7E9716A4D4E6}" presName="LevelTwoTextNode" presStyleLbl="node4" presStyleIdx="1" presStyleCnt="2">
        <dgm:presLayoutVars>
          <dgm:chPref val="3"/>
        </dgm:presLayoutVars>
      </dgm:prSet>
      <dgm:spPr/>
    </dgm:pt>
    <dgm:pt modelId="{AF33FF97-330D-9D41-B9CF-7F14A3EE2755}" type="pres">
      <dgm:prSet presAssocID="{2106A525-5EA9-FC4F-88C0-7E9716A4D4E6}" presName="level3hierChild" presStyleCnt="0"/>
      <dgm:spPr/>
    </dgm:pt>
  </dgm:ptLst>
  <dgm:cxnLst>
    <dgm:cxn modelId="{1DDB9408-13D5-4B4E-A9CC-CA84F3B26956}" type="presOf" srcId="{66997017-6D21-9343-8766-BB64B1F4B6CC}" destId="{A97616C3-4C70-A44A-B898-3D2320025097}" srcOrd="0" destOrd="0" presId="urn:microsoft.com/office/officeart/2008/layout/HorizontalMultiLevelHierarchy"/>
    <dgm:cxn modelId="{8F4E7414-5ED8-9F4E-AEE9-F468BC786E57}" type="presOf" srcId="{2106A525-5EA9-FC4F-88C0-7E9716A4D4E6}" destId="{6AF8E645-1DEA-5F40-8420-4D34FCB6760F}" srcOrd="0" destOrd="0" presId="urn:microsoft.com/office/officeart/2008/layout/HorizontalMultiLevelHierarchy"/>
    <dgm:cxn modelId="{EAF28416-D4CA-784A-86E8-D2CBD43F25B2}" type="presOf" srcId="{27807A16-1B0A-FC4A-B470-BAD372C565C4}" destId="{49DD4256-7EE4-7F43-97C6-4E31BF1D5126}" srcOrd="1" destOrd="0" presId="urn:microsoft.com/office/officeart/2008/layout/HorizontalMultiLevelHierarchy"/>
    <dgm:cxn modelId="{F9B2D319-A899-BE4A-9C70-074DFAA7D7DE}" type="presOf" srcId="{750B72F7-61BA-1E4E-B045-3F2E8B29C86B}" destId="{AD098253-5225-0E41-80A6-0AB263BD2BB4}" srcOrd="1" destOrd="0" presId="urn:microsoft.com/office/officeart/2008/layout/HorizontalMultiLevelHierarchy"/>
    <dgm:cxn modelId="{A74A671D-83B9-E345-BEE1-1FFDB7926EFC}" type="presOf" srcId="{EAA411CD-B0CC-B34A-9796-982FD1FD7474}" destId="{36240C9C-9261-3D4A-A5AC-F71BAA39329A}" srcOrd="0" destOrd="0" presId="urn:microsoft.com/office/officeart/2008/layout/HorizontalMultiLevelHierarchy"/>
    <dgm:cxn modelId="{D9C12933-00B2-544E-A87D-F3C97033D130}" srcId="{B9D4BE37-198C-934B-946F-9C74079DB13D}" destId="{F9FE8174-FA62-1446-8573-5E28FAF797CC}" srcOrd="0" destOrd="0" parTransId="{0912BD69-13D5-694E-B8C0-32630BB5A466}" sibTransId="{A4249A07-92A0-EF42-9E73-2AE7722B34D0}"/>
    <dgm:cxn modelId="{1DC70A35-0855-244E-8159-5F3F6F9F611D}" type="presOf" srcId="{F9FE8174-FA62-1446-8573-5E28FAF797CC}" destId="{7731A2CD-9CD5-4949-A8B2-0BAE657D23A4}" srcOrd="0" destOrd="0" presId="urn:microsoft.com/office/officeart/2008/layout/HorizontalMultiLevelHierarchy"/>
    <dgm:cxn modelId="{CE667E38-D94C-5545-BFBE-77C503426815}" type="presOf" srcId="{F25B0A92-147F-B745-BD0A-13D275546E65}" destId="{80AA943C-6531-0A44-9100-3292941B7CEA}" srcOrd="0" destOrd="0" presId="urn:microsoft.com/office/officeart/2008/layout/HorizontalMultiLevelHierarchy"/>
    <dgm:cxn modelId="{93FD233D-987C-EC49-8F11-CF8111E267FC}" type="presOf" srcId="{5D700B69-8FC5-C642-99D8-6F3AC18B4232}" destId="{B7DEDB2A-98EF-3D40-9141-21261C0F8738}" srcOrd="1" destOrd="0" presId="urn:microsoft.com/office/officeart/2008/layout/HorizontalMultiLevelHierarchy"/>
    <dgm:cxn modelId="{A06D4E6C-FEA3-EF49-9C1A-B26FDDD6CC3F}" srcId="{517BA246-488D-9A41-A1D5-DC58C760BDA6}" destId="{66997017-6D21-9343-8766-BB64B1F4B6CC}" srcOrd="1" destOrd="0" parTransId="{5D700B69-8FC5-C642-99D8-6F3AC18B4232}" sibTransId="{D8A57538-57F3-AE40-A4F1-4AD6BDE1228E}"/>
    <dgm:cxn modelId="{9D14C271-C711-E549-B87B-1988E44D52D9}" type="presOf" srcId="{1237343F-D01C-8347-BFD5-3246AFF03796}" destId="{94B14F26-8AF7-F944-A63E-46FC96C732CE}" srcOrd="0" destOrd="0" presId="urn:microsoft.com/office/officeart/2008/layout/HorizontalMultiLevelHierarchy"/>
    <dgm:cxn modelId="{B41C8874-853C-8647-AD92-F8AC13483ECC}" srcId="{EAA411CD-B0CC-B34A-9796-982FD1FD7474}" destId="{2106A525-5EA9-FC4F-88C0-7E9716A4D4E6}" srcOrd="1" destOrd="0" parTransId="{942C93A3-6CF2-0E4D-AA99-7E02A2305F4D}" sibTransId="{E3D038D8-A04C-B34B-9EE5-FF59C187A9C9}"/>
    <dgm:cxn modelId="{5737AA78-796C-9840-94F7-AF6DFF602A99}" type="presOf" srcId="{085090A6-11A0-974B-A783-79470D9BB206}" destId="{8AB4AB2A-0E4E-FE46-89D3-3351F09C28F8}" srcOrd="0" destOrd="0" presId="urn:microsoft.com/office/officeart/2008/layout/HorizontalMultiLevelHierarchy"/>
    <dgm:cxn modelId="{546F0983-7319-9744-B755-36460508459F}" srcId="{517BA246-488D-9A41-A1D5-DC58C760BDA6}" destId="{EAA411CD-B0CC-B34A-9796-982FD1FD7474}" srcOrd="2" destOrd="0" parTransId="{27807A16-1B0A-FC4A-B470-BAD372C565C4}" sibTransId="{DAA26889-C445-CD42-A243-BE4C26AD6B3A}"/>
    <dgm:cxn modelId="{9169C884-FFB7-8840-A8FA-34D4A4175258}" type="presOf" srcId="{942C93A3-6CF2-0E4D-AA99-7E02A2305F4D}" destId="{89FD38B7-B6CD-EF4B-87B4-185CA7BE4537}" srcOrd="1" destOrd="0" presId="urn:microsoft.com/office/officeart/2008/layout/HorizontalMultiLevelHierarchy"/>
    <dgm:cxn modelId="{D8F9478B-2FE2-2C49-BB87-91737A360E04}" type="presOf" srcId="{C0D11319-6A9E-5C41-BD6D-FA4411EA3ADE}" destId="{F67A9430-AB7A-FE42-89B2-BF77E1E27E72}" srcOrd="1" destOrd="0" presId="urn:microsoft.com/office/officeart/2008/layout/HorizontalMultiLevelHierarchy"/>
    <dgm:cxn modelId="{0651D28D-6ABE-C945-8B69-DFECAC000C57}" type="presOf" srcId="{479AA0CF-4D19-CC4D-9962-A15C5F45352F}" destId="{4E74BCC4-5681-E347-9162-67BA72FB40AB}" srcOrd="0" destOrd="0" presId="urn:microsoft.com/office/officeart/2008/layout/HorizontalMultiLevelHierarchy"/>
    <dgm:cxn modelId="{63ACA892-0A60-004C-8735-C6EE1E2B60AA}" srcId="{5BDDEACB-DCFF-1E4C-B7DF-DD3531B179D5}" destId="{085090A6-11A0-974B-A783-79470D9BB206}" srcOrd="1" destOrd="0" parTransId="{93E87C48-12E4-AF43-84B4-98C407826064}" sibTransId="{610C6BC7-6B27-B148-B45B-B9CB0B17DA66}"/>
    <dgm:cxn modelId="{74776D9B-E226-1344-9EF3-E7CDA7D47AFF}" srcId="{F9FE8174-FA62-1446-8573-5E28FAF797CC}" destId="{5BDDEACB-DCFF-1E4C-B7DF-DD3531B179D5}" srcOrd="0" destOrd="0" parTransId="{479AA0CF-4D19-CC4D-9962-A15C5F45352F}" sibTransId="{28203449-38E5-B64F-AA67-557AB3C1163A}"/>
    <dgm:cxn modelId="{2AB21BA2-CC47-BC4C-BA8A-3F24439B8E6F}" type="presOf" srcId="{517BA246-488D-9A41-A1D5-DC58C760BDA6}" destId="{2F93F979-7AB9-724F-805E-366C30A229DA}" srcOrd="0" destOrd="0" presId="urn:microsoft.com/office/officeart/2008/layout/HorizontalMultiLevelHierarchy"/>
    <dgm:cxn modelId="{053B60AB-2153-D046-BD9D-8519EA92A0FA}" type="presOf" srcId="{26D2FF0C-B827-C645-A48C-C655AA5B6073}" destId="{4949EB43-DCBE-4345-9E57-10CC7F02201B}" srcOrd="1" destOrd="0" presId="urn:microsoft.com/office/officeart/2008/layout/HorizontalMultiLevelHierarchy"/>
    <dgm:cxn modelId="{4AB160AB-1023-D240-9766-BC2289458800}" type="presOf" srcId="{479AA0CF-4D19-CC4D-9962-A15C5F45352F}" destId="{6DE019AC-93C4-6140-B398-55313F048187}" srcOrd="1" destOrd="0" presId="urn:microsoft.com/office/officeart/2008/layout/HorizontalMultiLevelHierarchy"/>
    <dgm:cxn modelId="{226107B0-A599-4B42-B7BA-8FA68049709E}" type="presOf" srcId="{27807A16-1B0A-FC4A-B470-BAD372C565C4}" destId="{2A757D1A-853D-8442-A13E-74A216DCD9BE}" srcOrd="0" destOrd="0" presId="urn:microsoft.com/office/officeart/2008/layout/HorizontalMultiLevelHierarchy"/>
    <dgm:cxn modelId="{3A6215B4-69E7-074C-9AAF-54ABE1854809}" type="presOf" srcId="{942C93A3-6CF2-0E4D-AA99-7E02A2305F4D}" destId="{6BEE1206-C6F4-B946-8BD6-663BC269E70E}" srcOrd="0" destOrd="0" presId="urn:microsoft.com/office/officeart/2008/layout/HorizontalMultiLevelHierarchy"/>
    <dgm:cxn modelId="{E82EE5B4-9327-5940-902C-55BF6B13E15F}" type="presOf" srcId="{750B72F7-61BA-1E4E-B045-3F2E8B29C86B}" destId="{F7D6D6BA-992E-4347-BABB-6F483E1C0ECD}" srcOrd="0" destOrd="0" presId="urn:microsoft.com/office/officeart/2008/layout/HorizontalMultiLevelHierarchy"/>
    <dgm:cxn modelId="{A0696FB9-E9F4-4A4E-A726-7F1E268E35E3}" type="presOf" srcId="{D5B8BF9B-626A-1547-B2F3-08D892994388}" destId="{D5B693F1-6833-6246-9909-3A55FC1DF18F}" srcOrd="0" destOrd="0" presId="urn:microsoft.com/office/officeart/2008/layout/HorizontalMultiLevelHierarchy"/>
    <dgm:cxn modelId="{712CD5BD-E65C-FE4B-8F92-1626A8CE67FC}" type="presOf" srcId="{5D700B69-8FC5-C642-99D8-6F3AC18B4232}" destId="{B7B29A8B-5B00-7A49-BFA2-40094A7F327E}" srcOrd="0" destOrd="0" presId="urn:microsoft.com/office/officeart/2008/layout/HorizontalMultiLevelHierarchy"/>
    <dgm:cxn modelId="{C6BEF0C2-1DBF-814A-9125-EFF9311632C3}" type="presOf" srcId="{93E87C48-12E4-AF43-84B4-98C407826064}" destId="{22ADA3ED-C2E1-A24A-9588-D6345CB046CC}" srcOrd="1" destOrd="0" presId="urn:microsoft.com/office/officeart/2008/layout/HorizontalMultiLevelHierarchy"/>
    <dgm:cxn modelId="{96A2CCC9-F725-644D-B9DA-7C84003F77C1}" srcId="{F9FE8174-FA62-1446-8573-5E28FAF797CC}" destId="{517BA246-488D-9A41-A1D5-DC58C760BDA6}" srcOrd="1" destOrd="0" parTransId="{26D2FF0C-B827-C645-A48C-C655AA5B6073}" sibTransId="{88946ECB-3BB2-614D-9BD5-FDD219DE1675}"/>
    <dgm:cxn modelId="{4ECC23D4-610E-4845-A176-2F5EB4C8A910}" srcId="{EAA411CD-B0CC-B34A-9796-982FD1FD7474}" destId="{1237343F-D01C-8347-BFD5-3246AFF03796}" srcOrd="0" destOrd="0" parTransId="{C0D11319-6A9E-5C41-BD6D-FA4411EA3ADE}" sibTransId="{20B6CC7A-D068-E74A-918F-5160275BA08C}"/>
    <dgm:cxn modelId="{69B665D8-18A7-C149-924D-7761BBA67D97}" type="presOf" srcId="{CF228E9F-B0AF-FB4C-BCF7-8AA666BFF022}" destId="{C11E54F5-C8AD-5A42-A6BE-0C196D39E71C}" srcOrd="0" destOrd="0" presId="urn:microsoft.com/office/officeart/2008/layout/HorizontalMultiLevelHierarchy"/>
    <dgm:cxn modelId="{A9A8E6D8-C960-294F-ACF7-5273FB7607EC}" type="presOf" srcId="{B9D4BE37-198C-934B-946F-9C74079DB13D}" destId="{8A4388D0-966C-7242-B200-03F31C60E5B2}" srcOrd="0" destOrd="0" presId="urn:microsoft.com/office/officeart/2008/layout/HorizontalMultiLevelHierarchy"/>
    <dgm:cxn modelId="{80720BE1-38D9-E943-9FFA-1066047A31E3}" type="presOf" srcId="{93E87C48-12E4-AF43-84B4-98C407826064}" destId="{127F4D5D-721D-AE45-B24C-7233FD537757}" srcOrd="0" destOrd="0" presId="urn:microsoft.com/office/officeart/2008/layout/HorizontalMultiLevelHierarchy"/>
    <dgm:cxn modelId="{BBE729EA-ACE6-6A46-B685-0776D0ACF658}" type="presOf" srcId="{5BDDEACB-DCFF-1E4C-B7DF-DD3531B179D5}" destId="{77CD5EDB-786C-C247-A82A-87EB6BDBC8F8}" srcOrd="0" destOrd="0" presId="urn:microsoft.com/office/officeart/2008/layout/HorizontalMultiLevelHierarchy"/>
    <dgm:cxn modelId="{3B7533F2-59A8-8C43-BC83-680143FE7C5E}" type="presOf" srcId="{C0D11319-6A9E-5C41-BD6D-FA4411EA3ADE}" destId="{0CB97B11-0DCE-3747-B2FF-2A1CE390306B}" srcOrd="0" destOrd="0" presId="urn:microsoft.com/office/officeart/2008/layout/HorizontalMultiLevelHierarchy"/>
    <dgm:cxn modelId="{CAF960F2-960A-114E-919E-A8C51390BF0E}" type="presOf" srcId="{26D2FF0C-B827-C645-A48C-C655AA5B6073}" destId="{4377186B-1C22-3B45-8403-DCC3E63E050E}" srcOrd="0" destOrd="0" presId="urn:microsoft.com/office/officeart/2008/layout/HorizontalMultiLevelHierarchy"/>
    <dgm:cxn modelId="{708F6FF5-AB13-B548-A69D-100F466119DF}" srcId="{5BDDEACB-DCFF-1E4C-B7DF-DD3531B179D5}" destId="{D5B8BF9B-626A-1547-B2F3-08D892994388}" srcOrd="0" destOrd="0" parTransId="{750B72F7-61BA-1E4E-B045-3F2E8B29C86B}" sibTransId="{A12FD66E-FFA3-2645-B69F-281F6ACEE015}"/>
    <dgm:cxn modelId="{9E402EFA-7BF3-EA43-9D8F-056E66053949}" srcId="{517BA246-488D-9A41-A1D5-DC58C760BDA6}" destId="{CF228E9F-B0AF-FB4C-BCF7-8AA666BFF022}" srcOrd="0" destOrd="0" parTransId="{F25B0A92-147F-B745-BD0A-13D275546E65}" sibTransId="{EE95F065-5478-E84F-9488-88E163312768}"/>
    <dgm:cxn modelId="{775FCBFE-D3D8-8A48-A4F1-9E5D9FA3DD1E}" type="presOf" srcId="{F25B0A92-147F-B745-BD0A-13D275546E65}" destId="{056D8C83-70EA-0249-A835-E933F9B46EB4}" srcOrd="1" destOrd="0" presId="urn:microsoft.com/office/officeart/2008/layout/HorizontalMultiLevelHierarchy"/>
    <dgm:cxn modelId="{6826EF09-24F7-8543-948B-EA9551221308}" type="presParOf" srcId="{8A4388D0-966C-7242-B200-03F31C60E5B2}" destId="{D707AE8E-BED0-CB4B-AD14-C1C8EC33D067}" srcOrd="0" destOrd="0" presId="urn:microsoft.com/office/officeart/2008/layout/HorizontalMultiLevelHierarchy"/>
    <dgm:cxn modelId="{D20E113D-402C-D340-AD23-EF4E015AA2CD}" type="presParOf" srcId="{D707AE8E-BED0-CB4B-AD14-C1C8EC33D067}" destId="{7731A2CD-9CD5-4949-A8B2-0BAE657D23A4}" srcOrd="0" destOrd="0" presId="urn:microsoft.com/office/officeart/2008/layout/HorizontalMultiLevelHierarchy"/>
    <dgm:cxn modelId="{34857A33-E7D3-1C4D-8C95-C9365C553132}" type="presParOf" srcId="{D707AE8E-BED0-CB4B-AD14-C1C8EC33D067}" destId="{315703C7-A9CE-A64B-9DC9-88B86147AE08}" srcOrd="1" destOrd="0" presId="urn:microsoft.com/office/officeart/2008/layout/HorizontalMultiLevelHierarchy"/>
    <dgm:cxn modelId="{5ACFC267-186B-F044-B5C5-0D830BCAACA3}" type="presParOf" srcId="{315703C7-A9CE-A64B-9DC9-88B86147AE08}" destId="{4E74BCC4-5681-E347-9162-67BA72FB40AB}" srcOrd="0" destOrd="0" presId="urn:microsoft.com/office/officeart/2008/layout/HorizontalMultiLevelHierarchy"/>
    <dgm:cxn modelId="{BA43CA8C-E918-FB4E-B2E6-A561BDE56088}" type="presParOf" srcId="{4E74BCC4-5681-E347-9162-67BA72FB40AB}" destId="{6DE019AC-93C4-6140-B398-55313F048187}" srcOrd="0" destOrd="0" presId="urn:microsoft.com/office/officeart/2008/layout/HorizontalMultiLevelHierarchy"/>
    <dgm:cxn modelId="{37FCA444-7E05-B745-BDD9-9F4E3402F8E4}" type="presParOf" srcId="{315703C7-A9CE-A64B-9DC9-88B86147AE08}" destId="{AB339213-4D04-E646-99F0-4A2EB7262061}" srcOrd="1" destOrd="0" presId="urn:microsoft.com/office/officeart/2008/layout/HorizontalMultiLevelHierarchy"/>
    <dgm:cxn modelId="{A80FAC3D-A76F-A64F-A303-132A46B8897E}" type="presParOf" srcId="{AB339213-4D04-E646-99F0-4A2EB7262061}" destId="{77CD5EDB-786C-C247-A82A-87EB6BDBC8F8}" srcOrd="0" destOrd="0" presId="urn:microsoft.com/office/officeart/2008/layout/HorizontalMultiLevelHierarchy"/>
    <dgm:cxn modelId="{9C241D09-8608-4645-9543-A91830F9E6A6}" type="presParOf" srcId="{AB339213-4D04-E646-99F0-4A2EB7262061}" destId="{89CC07D2-73BD-4447-9C12-C22110553F11}" srcOrd="1" destOrd="0" presId="urn:microsoft.com/office/officeart/2008/layout/HorizontalMultiLevelHierarchy"/>
    <dgm:cxn modelId="{40FEF3B3-4D83-9D44-AC15-A1DA81177F9A}" type="presParOf" srcId="{89CC07D2-73BD-4447-9C12-C22110553F11}" destId="{F7D6D6BA-992E-4347-BABB-6F483E1C0ECD}" srcOrd="0" destOrd="0" presId="urn:microsoft.com/office/officeart/2008/layout/HorizontalMultiLevelHierarchy"/>
    <dgm:cxn modelId="{E16093FD-3BCC-F845-9382-685B57B5DF71}" type="presParOf" srcId="{F7D6D6BA-992E-4347-BABB-6F483E1C0ECD}" destId="{AD098253-5225-0E41-80A6-0AB263BD2BB4}" srcOrd="0" destOrd="0" presId="urn:microsoft.com/office/officeart/2008/layout/HorizontalMultiLevelHierarchy"/>
    <dgm:cxn modelId="{11FD13C7-658D-C741-B4F7-A693DCF8F6D6}" type="presParOf" srcId="{89CC07D2-73BD-4447-9C12-C22110553F11}" destId="{7B8FF2FA-C7EF-B442-9CBA-FA9252454E3F}" srcOrd="1" destOrd="0" presId="urn:microsoft.com/office/officeart/2008/layout/HorizontalMultiLevelHierarchy"/>
    <dgm:cxn modelId="{71505973-0F46-5747-BC3C-F9958900E41B}" type="presParOf" srcId="{7B8FF2FA-C7EF-B442-9CBA-FA9252454E3F}" destId="{D5B693F1-6833-6246-9909-3A55FC1DF18F}" srcOrd="0" destOrd="0" presId="urn:microsoft.com/office/officeart/2008/layout/HorizontalMultiLevelHierarchy"/>
    <dgm:cxn modelId="{351756F2-DB72-AB44-BD84-8F7E975CEEB7}" type="presParOf" srcId="{7B8FF2FA-C7EF-B442-9CBA-FA9252454E3F}" destId="{3539956A-19BC-D045-86B8-CD95D2C6F199}" srcOrd="1" destOrd="0" presId="urn:microsoft.com/office/officeart/2008/layout/HorizontalMultiLevelHierarchy"/>
    <dgm:cxn modelId="{8537CA5C-6D6D-FC43-9BE2-A0AADF9F61B4}" type="presParOf" srcId="{89CC07D2-73BD-4447-9C12-C22110553F11}" destId="{127F4D5D-721D-AE45-B24C-7233FD537757}" srcOrd="2" destOrd="0" presId="urn:microsoft.com/office/officeart/2008/layout/HorizontalMultiLevelHierarchy"/>
    <dgm:cxn modelId="{40F31E04-E244-2743-98DA-9B6C1B3A01DE}" type="presParOf" srcId="{127F4D5D-721D-AE45-B24C-7233FD537757}" destId="{22ADA3ED-C2E1-A24A-9588-D6345CB046CC}" srcOrd="0" destOrd="0" presId="urn:microsoft.com/office/officeart/2008/layout/HorizontalMultiLevelHierarchy"/>
    <dgm:cxn modelId="{DCABF099-146B-674E-9C9D-15D1FC0FC96C}" type="presParOf" srcId="{89CC07D2-73BD-4447-9C12-C22110553F11}" destId="{1A448221-0CCE-FA4D-BD59-1B21BDD3FE92}" srcOrd="3" destOrd="0" presId="urn:microsoft.com/office/officeart/2008/layout/HorizontalMultiLevelHierarchy"/>
    <dgm:cxn modelId="{1DE17F26-9D5C-8349-9133-27A6493DFF60}" type="presParOf" srcId="{1A448221-0CCE-FA4D-BD59-1B21BDD3FE92}" destId="{8AB4AB2A-0E4E-FE46-89D3-3351F09C28F8}" srcOrd="0" destOrd="0" presId="urn:microsoft.com/office/officeart/2008/layout/HorizontalMultiLevelHierarchy"/>
    <dgm:cxn modelId="{46CEE959-D680-044B-BE4C-347B248E67F0}" type="presParOf" srcId="{1A448221-0CCE-FA4D-BD59-1B21BDD3FE92}" destId="{F7EB01E7-9BF8-B542-95EA-03466FB555AE}" srcOrd="1" destOrd="0" presId="urn:microsoft.com/office/officeart/2008/layout/HorizontalMultiLevelHierarchy"/>
    <dgm:cxn modelId="{793347B6-0B06-C243-8AEE-595F0AD299BB}" type="presParOf" srcId="{315703C7-A9CE-A64B-9DC9-88B86147AE08}" destId="{4377186B-1C22-3B45-8403-DCC3E63E050E}" srcOrd="2" destOrd="0" presId="urn:microsoft.com/office/officeart/2008/layout/HorizontalMultiLevelHierarchy"/>
    <dgm:cxn modelId="{D5FC2338-D67C-2E49-BCE6-08B78CE69F7C}" type="presParOf" srcId="{4377186B-1C22-3B45-8403-DCC3E63E050E}" destId="{4949EB43-DCBE-4345-9E57-10CC7F02201B}" srcOrd="0" destOrd="0" presId="urn:microsoft.com/office/officeart/2008/layout/HorizontalMultiLevelHierarchy"/>
    <dgm:cxn modelId="{0BF5C68D-8584-DA42-BC5E-073375702334}" type="presParOf" srcId="{315703C7-A9CE-A64B-9DC9-88B86147AE08}" destId="{490FE138-17EE-9B46-A1CD-13A01EC429BC}" srcOrd="3" destOrd="0" presId="urn:microsoft.com/office/officeart/2008/layout/HorizontalMultiLevelHierarchy"/>
    <dgm:cxn modelId="{25F82B47-25B0-F74B-B8F6-DAB3F6F0C34A}" type="presParOf" srcId="{490FE138-17EE-9B46-A1CD-13A01EC429BC}" destId="{2F93F979-7AB9-724F-805E-366C30A229DA}" srcOrd="0" destOrd="0" presId="urn:microsoft.com/office/officeart/2008/layout/HorizontalMultiLevelHierarchy"/>
    <dgm:cxn modelId="{5D6227B9-78C2-804D-A2D3-8D242C17CBDC}" type="presParOf" srcId="{490FE138-17EE-9B46-A1CD-13A01EC429BC}" destId="{069FB1EE-6FE4-404A-9CA6-5AE7EC838349}" srcOrd="1" destOrd="0" presId="urn:microsoft.com/office/officeart/2008/layout/HorizontalMultiLevelHierarchy"/>
    <dgm:cxn modelId="{270149B6-F383-8D4D-8C09-BD6210FDB683}" type="presParOf" srcId="{069FB1EE-6FE4-404A-9CA6-5AE7EC838349}" destId="{80AA943C-6531-0A44-9100-3292941B7CEA}" srcOrd="0" destOrd="0" presId="urn:microsoft.com/office/officeart/2008/layout/HorizontalMultiLevelHierarchy"/>
    <dgm:cxn modelId="{CF394F2E-1070-7746-9D98-621B08BDC4DE}" type="presParOf" srcId="{80AA943C-6531-0A44-9100-3292941B7CEA}" destId="{056D8C83-70EA-0249-A835-E933F9B46EB4}" srcOrd="0" destOrd="0" presId="urn:microsoft.com/office/officeart/2008/layout/HorizontalMultiLevelHierarchy"/>
    <dgm:cxn modelId="{83836B84-E9E4-E249-B832-3762FBBC6F41}" type="presParOf" srcId="{069FB1EE-6FE4-404A-9CA6-5AE7EC838349}" destId="{51FF0150-A25B-3949-8C93-9BC705F14E46}" srcOrd="1" destOrd="0" presId="urn:microsoft.com/office/officeart/2008/layout/HorizontalMultiLevelHierarchy"/>
    <dgm:cxn modelId="{FA356895-94DA-FF49-858E-7FD021949F0A}" type="presParOf" srcId="{51FF0150-A25B-3949-8C93-9BC705F14E46}" destId="{C11E54F5-C8AD-5A42-A6BE-0C196D39E71C}" srcOrd="0" destOrd="0" presId="urn:microsoft.com/office/officeart/2008/layout/HorizontalMultiLevelHierarchy"/>
    <dgm:cxn modelId="{440930BE-B151-154B-9E54-1FFE13DD9979}" type="presParOf" srcId="{51FF0150-A25B-3949-8C93-9BC705F14E46}" destId="{4A4601C0-D23A-C540-9FBF-B3B0D8B4B914}" srcOrd="1" destOrd="0" presId="urn:microsoft.com/office/officeart/2008/layout/HorizontalMultiLevelHierarchy"/>
    <dgm:cxn modelId="{4AC8AF96-97BD-9042-BA67-35E9BDF7875C}" type="presParOf" srcId="{069FB1EE-6FE4-404A-9CA6-5AE7EC838349}" destId="{B7B29A8B-5B00-7A49-BFA2-40094A7F327E}" srcOrd="2" destOrd="0" presId="urn:microsoft.com/office/officeart/2008/layout/HorizontalMultiLevelHierarchy"/>
    <dgm:cxn modelId="{D816F4D0-8B66-D140-BDC2-2ADAD58F0C2D}" type="presParOf" srcId="{B7B29A8B-5B00-7A49-BFA2-40094A7F327E}" destId="{B7DEDB2A-98EF-3D40-9141-21261C0F8738}" srcOrd="0" destOrd="0" presId="urn:microsoft.com/office/officeart/2008/layout/HorizontalMultiLevelHierarchy"/>
    <dgm:cxn modelId="{7AE66CAC-2122-1D42-B463-86EF29BB3632}" type="presParOf" srcId="{069FB1EE-6FE4-404A-9CA6-5AE7EC838349}" destId="{6E287CF7-0D2D-0947-846E-44D6B906826C}" srcOrd="3" destOrd="0" presId="urn:microsoft.com/office/officeart/2008/layout/HorizontalMultiLevelHierarchy"/>
    <dgm:cxn modelId="{03E99271-3D57-394B-9F10-2309756B9B9A}" type="presParOf" srcId="{6E287CF7-0D2D-0947-846E-44D6B906826C}" destId="{A97616C3-4C70-A44A-B898-3D2320025097}" srcOrd="0" destOrd="0" presId="urn:microsoft.com/office/officeart/2008/layout/HorizontalMultiLevelHierarchy"/>
    <dgm:cxn modelId="{BACE8F83-98DA-B046-952D-7CF012898AB8}" type="presParOf" srcId="{6E287CF7-0D2D-0947-846E-44D6B906826C}" destId="{56E20B2B-18D6-1540-B0E8-7B054B4978CB}" srcOrd="1" destOrd="0" presId="urn:microsoft.com/office/officeart/2008/layout/HorizontalMultiLevelHierarchy"/>
    <dgm:cxn modelId="{C01ADEA9-7BC4-E84C-A5B5-EFE68CF41453}" type="presParOf" srcId="{069FB1EE-6FE4-404A-9CA6-5AE7EC838349}" destId="{2A757D1A-853D-8442-A13E-74A216DCD9BE}" srcOrd="4" destOrd="0" presId="urn:microsoft.com/office/officeart/2008/layout/HorizontalMultiLevelHierarchy"/>
    <dgm:cxn modelId="{9198B951-D59A-2244-A8DE-08055A819D1A}" type="presParOf" srcId="{2A757D1A-853D-8442-A13E-74A216DCD9BE}" destId="{49DD4256-7EE4-7F43-97C6-4E31BF1D5126}" srcOrd="0" destOrd="0" presId="urn:microsoft.com/office/officeart/2008/layout/HorizontalMultiLevelHierarchy"/>
    <dgm:cxn modelId="{3035E989-29CE-7149-B53A-7F9B8D5DD4EC}" type="presParOf" srcId="{069FB1EE-6FE4-404A-9CA6-5AE7EC838349}" destId="{03F34A0F-191A-7B4E-B05E-12642918F345}" srcOrd="5" destOrd="0" presId="urn:microsoft.com/office/officeart/2008/layout/HorizontalMultiLevelHierarchy"/>
    <dgm:cxn modelId="{E0A7D5E7-ED33-EB4E-B0F2-9E0BC4915018}" type="presParOf" srcId="{03F34A0F-191A-7B4E-B05E-12642918F345}" destId="{36240C9C-9261-3D4A-A5AC-F71BAA39329A}" srcOrd="0" destOrd="0" presId="urn:microsoft.com/office/officeart/2008/layout/HorizontalMultiLevelHierarchy"/>
    <dgm:cxn modelId="{7F6FE791-82E5-ED48-9CE5-3C54AC41230A}" type="presParOf" srcId="{03F34A0F-191A-7B4E-B05E-12642918F345}" destId="{246CC458-23D6-C84C-98E6-286A6002D9B6}" srcOrd="1" destOrd="0" presId="urn:microsoft.com/office/officeart/2008/layout/HorizontalMultiLevelHierarchy"/>
    <dgm:cxn modelId="{1248C1E9-00F5-D049-9FEA-874C557FE44D}" type="presParOf" srcId="{246CC458-23D6-C84C-98E6-286A6002D9B6}" destId="{0CB97B11-0DCE-3747-B2FF-2A1CE390306B}" srcOrd="0" destOrd="0" presId="urn:microsoft.com/office/officeart/2008/layout/HorizontalMultiLevelHierarchy"/>
    <dgm:cxn modelId="{CAEDFFD9-EEA2-E44B-923D-1AAB23D20665}" type="presParOf" srcId="{0CB97B11-0DCE-3747-B2FF-2A1CE390306B}" destId="{F67A9430-AB7A-FE42-89B2-BF77E1E27E72}" srcOrd="0" destOrd="0" presId="urn:microsoft.com/office/officeart/2008/layout/HorizontalMultiLevelHierarchy"/>
    <dgm:cxn modelId="{443BC744-8494-A04E-9847-664D91250B84}" type="presParOf" srcId="{246CC458-23D6-C84C-98E6-286A6002D9B6}" destId="{858F74C2-C156-5245-BBDF-906CFD2C0BC9}" srcOrd="1" destOrd="0" presId="urn:microsoft.com/office/officeart/2008/layout/HorizontalMultiLevelHierarchy"/>
    <dgm:cxn modelId="{5304C646-5A01-E24F-BE6D-A81B3AEDE748}" type="presParOf" srcId="{858F74C2-C156-5245-BBDF-906CFD2C0BC9}" destId="{94B14F26-8AF7-F944-A63E-46FC96C732CE}" srcOrd="0" destOrd="0" presId="urn:microsoft.com/office/officeart/2008/layout/HorizontalMultiLevelHierarchy"/>
    <dgm:cxn modelId="{C258D44B-49F4-7F4E-9409-F93DA78C281B}" type="presParOf" srcId="{858F74C2-C156-5245-BBDF-906CFD2C0BC9}" destId="{ACB454B3-1114-1841-9500-32B6DD4C515C}" srcOrd="1" destOrd="0" presId="urn:microsoft.com/office/officeart/2008/layout/HorizontalMultiLevelHierarchy"/>
    <dgm:cxn modelId="{3DB3C016-3F91-5A4D-93B6-6C2EB78D5B06}" type="presParOf" srcId="{246CC458-23D6-C84C-98E6-286A6002D9B6}" destId="{6BEE1206-C6F4-B946-8BD6-663BC269E70E}" srcOrd="2" destOrd="0" presId="urn:microsoft.com/office/officeart/2008/layout/HorizontalMultiLevelHierarchy"/>
    <dgm:cxn modelId="{938D8123-DBCD-4C45-AA01-A3E0A0FD20C4}" type="presParOf" srcId="{6BEE1206-C6F4-B946-8BD6-663BC269E70E}" destId="{89FD38B7-B6CD-EF4B-87B4-185CA7BE4537}" srcOrd="0" destOrd="0" presId="urn:microsoft.com/office/officeart/2008/layout/HorizontalMultiLevelHierarchy"/>
    <dgm:cxn modelId="{26E3E5CF-A739-D446-BCCB-D67655BAB1D4}" type="presParOf" srcId="{246CC458-23D6-C84C-98E6-286A6002D9B6}" destId="{BE4E1886-00CA-FD4B-92AD-1415B1470559}" srcOrd="3" destOrd="0" presId="urn:microsoft.com/office/officeart/2008/layout/HorizontalMultiLevelHierarchy"/>
    <dgm:cxn modelId="{27DDFB23-62DC-E945-B745-2AE3F0502A56}" type="presParOf" srcId="{BE4E1886-00CA-FD4B-92AD-1415B1470559}" destId="{6AF8E645-1DEA-5F40-8420-4D34FCB6760F}" srcOrd="0" destOrd="0" presId="urn:microsoft.com/office/officeart/2008/layout/HorizontalMultiLevelHierarchy"/>
    <dgm:cxn modelId="{8A331DD0-16A7-444C-9B95-826452145B8E}" type="presParOf" srcId="{BE4E1886-00CA-FD4B-92AD-1415B1470559}" destId="{AF33FF97-330D-9D41-B9CF-7F14A3EE275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4325A-0A93-D945-9988-FEB9A60B9142}">
      <dsp:nvSpPr>
        <dsp:cNvPr id="0" name=""/>
        <dsp:cNvSpPr/>
      </dsp:nvSpPr>
      <dsp:spPr>
        <a:xfrm>
          <a:off x="4877" y="1607785"/>
          <a:ext cx="2839417" cy="11357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Evoluzione orientamento universitario</a:t>
          </a:r>
        </a:p>
      </dsp:txBody>
      <dsp:txXfrm>
        <a:off x="572760" y="1607785"/>
        <a:ext cx="1703651" cy="1135766"/>
      </dsp:txXfrm>
    </dsp:sp>
    <dsp:sp modelId="{0DF12073-5CB3-3B41-95FD-191C459B752C}">
      <dsp:nvSpPr>
        <dsp:cNvPr id="0" name=""/>
        <dsp:cNvSpPr/>
      </dsp:nvSpPr>
      <dsp:spPr>
        <a:xfrm>
          <a:off x="2560353" y="1607785"/>
          <a:ext cx="2839417" cy="11357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MOOC per l'orientamento «formativo»</a:t>
          </a:r>
        </a:p>
      </dsp:txBody>
      <dsp:txXfrm>
        <a:off x="3128236" y="1607785"/>
        <a:ext cx="1703651" cy="1135766"/>
      </dsp:txXfrm>
    </dsp:sp>
    <dsp:sp modelId="{58107F0E-134A-EA4C-BC4B-CC75B8523AFB}">
      <dsp:nvSpPr>
        <dsp:cNvPr id="0" name=""/>
        <dsp:cNvSpPr/>
      </dsp:nvSpPr>
      <dsp:spPr>
        <a:xfrm>
          <a:off x="5115829" y="1607785"/>
          <a:ext cx="2839417" cy="11357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 dirty="0"/>
        </a:p>
      </dsp:txBody>
      <dsp:txXfrm>
        <a:off x="5683712" y="1607785"/>
        <a:ext cx="1703651" cy="1135766"/>
      </dsp:txXfrm>
    </dsp:sp>
    <dsp:sp modelId="{786C40EB-7360-A043-8924-B35C31E2F95C}">
      <dsp:nvSpPr>
        <dsp:cNvPr id="0" name=""/>
        <dsp:cNvSpPr/>
      </dsp:nvSpPr>
      <dsp:spPr>
        <a:xfrm>
          <a:off x="7671304" y="1607785"/>
          <a:ext cx="2839417" cy="11357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Risultati elaborazione dati</a:t>
          </a:r>
        </a:p>
      </dsp:txBody>
      <dsp:txXfrm>
        <a:off x="8239187" y="1607785"/>
        <a:ext cx="1703651" cy="1135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34CF3-3D38-AF42-8E63-799DA9C3A262}">
      <dsp:nvSpPr>
        <dsp:cNvPr id="0" name=""/>
        <dsp:cNvSpPr/>
      </dsp:nvSpPr>
      <dsp:spPr>
        <a:xfrm>
          <a:off x="1963" y="0"/>
          <a:ext cx="4187594" cy="16033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b="0" kern="1200" dirty="0"/>
            <a:t>Percorsi informativi</a:t>
          </a:r>
        </a:p>
      </dsp:txBody>
      <dsp:txXfrm>
        <a:off x="48925" y="46962"/>
        <a:ext cx="4093670" cy="1509474"/>
      </dsp:txXfrm>
    </dsp:sp>
    <dsp:sp modelId="{D3DFD5D2-FDD6-2042-9325-C8013662B575}">
      <dsp:nvSpPr>
        <dsp:cNvPr id="0" name=""/>
        <dsp:cNvSpPr/>
      </dsp:nvSpPr>
      <dsp:spPr>
        <a:xfrm>
          <a:off x="4608317" y="282437"/>
          <a:ext cx="887770" cy="10385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400" kern="1200"/>
        </a:p>
      </dsp:txBody>
      <dsp:txXfrm>
        <a:off x="4608317" y="490142"/>
        <a:ext cx="621439" cy="623113"/>
      </dsp:txXfrm>
    </dsp:sp>
    <dsp:sp modelId="{34463D5C-474B-4E43-9F5B-6C4F6A062C4E}">
      <dsp:nvSpPr>
        <dsp:cNvPr id="0" name=""/>
        <dsp:cNvSpPr/>
      </dsp:nvSpPr>
      <dsp:spPr>
        <a:xfrm>
          <a:off x="5864595" y="0"/>
          <a:ext cx="4187594" cy="16033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/>
            <a:t>Formativi-esperienziali</a:t>
          </a:r>
        </a:p>
      </dsp:txBody>
      <dsp:txXfrm>
        <a:off x="5911557" y="46962"/>
        <a:ext cx="4093670" cy="15094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AB922-D6D5-944C-8FBC-119C798B736B}">
      <dsp:nvSpPr>
        <dsp:cNvPr id="0" name=""/>
        <dsp:cNvSpPr/>
      </dsp:nvSpPr>
      <dsp:spPr>
        <a:xfrm>
          <a:off x="4326" y="299623"/>
          <a:ext cx="2601478" cy="10405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4326" y="299623"/>
        <a:ext cx="2601478" cy="1040591"/>
      </dsp:txXfrm>
    </dsp:sp>
    <dsp:sp modelId="{079EDDB5-8F1A-0C4C-A27A-441EBDDECF0D}">
      <dsp:nvSpPr>
        <dsp:cNvPr id="0" name=""/>
        <dsp:cNvSpPr/>
      </dsp:nvSpPr>
      <dsp:spPr>
        <a:xfrm>
          <a:off x="4326" y="1340215"/>
          <a:ext cx="2601478" cy="294401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Università di Napoli Federico II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Dal 2015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300 MOOC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No attestati. CFU solo per corsi offerti dall’Università Federico II</a:t>
          </a:r>
        </a:p>
      </dsp:txBody>
      <dsp:txXfrm>
        <a:off x="4326" y="1340215"/>
        <a:ext cx="2601478" cy="2944012"/>
      </dsp:txXfrm>
    </dsp:sp>
    <dsp:sp modelId="{D23F76FE-0B96-DA46-95D1-813D006E2AA8}">
      <dsp:nvSpPr>
        <dsp:cNvPr id="0" name=""/>
        <dsp:cNvSpPr/>
      </dsp:nvSpPr>
      <dsp:spPr>
        <a:xfrm>
          <a:off x="2970012" y="299623"/>
          <a:ext cx="2601478" cy="10405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2970012" y="299623"/>
        <a:ext cx="2601478" cy="1040591"/>
      </dsp:txXfrm>
    </dsp:sp>
    <dsp:sp modelId="{80A6B986-05DD-EF42-88E8-1E5B64643E6D}">
      <dsp:nvSpPr>
        <dsp:cNvPr id="0" name=""/>
        <dsp:cNvSpPr/>
      </dsp:nvSpPr>
      <dsp:spPr>
        <a:xfrm>
          <a:off x="2970012" y="1340215"/>
          <a:ext cx="2601478" cy="294401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Politecnico di Milano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Dal 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84 MOOC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Attestato al termine; no CFU</a:t>
          </a:r>
        </a:p>
      </dsp:txBody>
      <dsp:txXfrm>
        <a:off x="2970012" y="1340215"/>
        <a:ext cx="2601478" cy="2944012"/>
      </dsp:txXfrm>
    </dsp:sp>
    <dsp:sp modelId="{EF79E4B4-E49D-814C-8803-F65ED2A0F74A}">
      <dsp:nvSpPr>
        <dsp:cNvPr id="0" name=""/>
        <dsp:cNvSpPr/>
      </dsp:nvSpPr>
      <dsp:spPr>
        <a:xfrm>
          <a:off x="5935698" y="299623"/>
          <a:ext cx="2601478" cy="10405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5935698" y="299623"/>
        <a:ext cx="2601478" cy="1040591"/>
      </dsp:txXfrm>
    </dsp:sp>
    <dsp:sp modelId="{72DF71FC-87B2-B442-861E-5796DD04476D}">
      <dsp:nvSpPr>
        <dsp:cNvPr id="0" name=""/>
        <dsp:cNvSpPr/>
      </dsp:nvSpPr>
      <dsp:spPr>
        <a:xfrm>
          <a:off x="5935698" y="1340215"/>
          <a:ext cx="2601478" cy="294401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Network di 27 Atenei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Dal 2016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Più di 300 MOOC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Attestato; open badge; possibile rilascio CFU</a:t>
          </a:r>
        </a:p>
      </dsp:txBody>
      <dsp:txXfrm>
        <a:off x="5935698" y="1340215"/>
        <a:ext cx="2601478" cy="2944012"/>
      </dsp:txXfrm>
    </dsp:sp>
    <dsp:sp modelId="{DAD6E2DF-8738-E54C-9470-09DD62873B8B}">
      <dsp:nvSpPr>
        <dsp:cNvPr id="0" name=""/>
        <dsp:cNvSpPr/>
      </dsp:nvSpPr>
      <dsp:spPr>
        <a:xfrm>
          <a:off x="8901384" y="299623"/>
          <a:ext cx="2601478" cy="10405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8901384" y="299623"/>
        <a:ext cx="2601478" cy="1040591"/>
      </dsp:txXfrm>
    </dsp:sp>
    <dsp:sp modelId="{45C2D756-3E51-E848-A240-97B161EB980F}">
      <dsp:nvSpPr>
        <dsp:cNvPr id="0" name=""/>
        <dsp:cNvSpPr/>
      </dsp:nvSpPr>
      <dsp:spPr>
        <a:xfrm>
          <a:off x="8901384" y="1340215"/>
          <a:ext cx="2601478" cy="294401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Università di Torino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dal 2018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50 OOC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attestato; possibile rilascio </a:t>
          </a:r>
          <a:r>
            <a:rPr lang="it-IT" sz="2000" b="1" kern="1200" dirty="0"/>
            <a:t>CFU con sessioni straordinarie appositamente predisposte </a:t>
          </a:r>
        </a:p>
      </dsp:txBody>
      <dsp:txXfrm>
        <a:off x="8901384" y="1340215"/>
        <a:ext cx="2601478" cy="29440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C8A5B-3625-6B43-87D5-C797380DDC07}">
      <dsp:nvSpPr>
        <dsp:cNvPr id="0" name=""/>
        <dsp:cNvSpPr/>
      </dsp:nvSpPr>
      <dsp:spPr>
        <a:xfrm>
          <a:off x="1414975" y="2"/>
          <a:ext cx="2695063" cy="161703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Open Educational </a:t>
          </a:r>
          <a:r>
            <a:rPr lang="it-IT" sz="2000" kern="1200" dirty="0" err="1"/>
            <a:t>Resources</a:t>
          </a:r>
          <a:r>
            <a:rPr lang="it-IT" sz="2000" kern="1200" dirty="0"/>
            <a:t> (OER)</a:t>
          </a:r>
        </a:p>
      </dsp:txBody>
      <dsp:txXfrm>
        <a:off x="1414975" y="2"/>
        <a:ext cx="2695063" cy="1617038"/>
      </dsp:txXfrm>
    </dsp:sp>
    <dsp:sp modelId="{4FFBAA93-1492-FE49-BDEE-3111A81154CB}">
      <dsp:nvSpPr>
        <dsp:cNvPr id="0" name=""/>
        <dsp:cNvSpPr/>
      </dsp:nvSpPr>
      <dsp:spPr>
        <a:xfrm>
          <a:off x="1414975" y="1886546"/>
          <a:ext cx="2695063" cy="1617038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Formato </a:t>
          </a:r>
          <a:r>
            <a:rPr lang="it-IT" sz="2000" b="1" kern="1200" dirty="0" err="1"/>
            <a:t>grid</a:t>
          </a:r>
          <a:r>
            <a:rPr lang="it-IT" sz="2000" kern="1200" dirty="0"/>
            <a:t>, modulare e visivo</a:t>
          </a:r>
        </a:p>
      </dsp:txBody>
      <dsp:txXfrm>
        <a:off x="1414975" y="1886546"/>
        <a:ext cx="2695063" cy="1617038"/>
      </dsp:txXfrm>
    </dsp:sp>
    <dsp:sp modelId="{A4D9E7F0-B494-ED4E-B034-392562F24427}">
      <dsp:nvSpPr>
        <dsp:cNvPr id="0" name=""/>
        <dsp:cNvSpPr/>
      </dsp:nvSpPr>
      <dsp:spPr>
        <a:xfrm>
          <a:off x="1414975" y="3773090"/>
          <a:ext cx="2695063" cy="1617038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Strategie di apprendimento </a:t>
          </a:r>
          <a:r>
            <a:rPr lang="it-IT" sz="1900" b="1" i="1" kern="1200" dirty="0" err="1"/>
            <a:t>adaptive</a:t>
          </a:r>
          <a:r>
            <a:rPr lang="it-IT" sz="1900" kern="1200" dirty="0"/>
            <a:t>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Valutazione formativa automatica (AFA)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Ambiente di Calcolo Evoluto (ACE)</a:t>
          </a:r>
        </a:p>
      </dsp:txBody>
      <dsp:txXfrm>
        <a:off x="1414975" y="3773090"/>
        <a:ext cx="2695063" cy="16170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6343E-B093-EE4F-B53A-285C0326C0AD}">
      <dsp:nvSpPr>
        <dsp:cNvPr id="0" name=""/>
        <dsp:cNvSpPr/>
      </dsp:nvSpPr>
      <dsp:spPr>
        <a:xfrm>
          <a:off x="2861711" y="2010062"/>
          <a:ext cx="501068" cy="954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0534" y="0"/>
              </a:lnTo>
              <a:lnTo>
                <a:pt x="250534" y="954779"/>
              </a:lnTo>
              <a:lnTo>
                <a:pt x="501068" y="95477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085288" y="2460494"/>
        <a:ext cx="53913" cy="53913"/>
      </dsp:txXfrm>
    </dsp:sp>
    <dsp:sp modelId="{E6FB083C-EBCF-D142-84A2-2BDA4C9F86B6}">
      <dsp:nvSpPr>
        <dsp:cNvPr id="0" name=""/>
        <dsp:cNvSpPr/>
      </dsp:nvSpPr>
      <dsp:spPr>
        <a:xfrm>
          <a:off x="2861711" y="1964342"/>
          <a:ext cx="5010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068" y="4572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099718" y="1997535"/>
        <a:ext cx="25053" cy="25053"/>
      </dsp:txXfrm>
    </dsp:sp>
    <dsp:sp modelId="{0A6DFB44-BB71-B647-A90A-14734F3EA474}">
      <dsp:nvSpPr>
        <dsp:cNvPr id="0" name=""/>
        <dsp:cNvSpPr/>
      </dsp:nvSpPr>
      <dsp:spPr>
        <a:xfrm>
          <a:off x="2861711" y="1055282"/>
          <a:ext cx="501068" cy="954779"/>
        </a:xfrm>
        <a:custGeom>
          <a:avLst/>
          <a:gdLst/>
          <a:ahLst/>
          <a:cxnLst/>
          <a:rect l="0" t="0" r="0" b="0"/>
          <a:pathLst>
            <a:path>
              <a:moveTo>
                <a:pt x="0" y="954779"/>
              </a:moveTo>
              <a:lnTo>
                <a:pt x="250534" y="954779"/>
              </a:lnTo>
              <a:lnTo>
                <a:pt x="250534" y="0"/>
              </a:lnTo>
              <a:lnTo>
                <a:pt x="501068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085288" y="1505715"/>
        <a:ext cx="53913" cy="53913"/>
      </dsp:txXfrm>
    </dsp:sp>
    <dsp:sp modelId="{049B93C9-A9AE-EF48-80AA-CC9B1068C5B7}">
      <dsp:nvSpPr>
        <dsp:cNvPr id="0" name=""/>
        <dsp:cNvSpPr/>
      </dsp:nvSpPr>
      <dsp:spPr>
        <a:xfrm rot="16200000">
          <a:off x="469737" y="1628150"/>
          <a:ext cx="4020124" cy="7638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/>
            <a:t>Confronto</a:t>
          </a:r>
          <a:r>
            <a:rPr lang="it-IT" sz="4700" kern="1200" dirty="0"/>
            <a:t> </a:t>
          </a:r>
        </a:p>
      </dsp:txBody>
      <dsp:txXfrm>
        <a:off x="469737" y="1628150"/>
        <a:ext cx="4020124" cy="763823"/>
      </dsp:txXfrm>
    </dsp:sp>
    <dsp:sp modelId="{E8E82542-624E-854C-B995-DDA1C9DBCC4E}">
      <dsp:nvSpPr>
        <dsp:cNvPr id="0" name=""/>
        <dsp:cNvSpPr/>
      </dsp:nvSpPr>
      <dsp:spPr>
        <a:xfrm>
          <a:off x="3362779" y="673370"/>
          <a:ext cx="2505341" cy="7638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Immatricolati I anno L o LMCU</a:t>
          </a:r>
        </a:p>
      </dsp:txBody>
      <dsp:txXfrm>
        <a:off x="3362779" y="673370"/>
        <a:ext cx="2505341" cy="763823"/>
      </dsp:txXfrm>
    </dsp:sp>
    <dsp:sp modelId="{12C08C0A-3797-9A4A-83C9-607533B1AE3C}">
      <dsp:nvSpPr>
        <dsp:cNvPr id="0" name=""/>
        <dsp:cNvSpPr/>
      </dsp:nvSpPr>
      <dsp:spPr>
        <a:xfrm>
          <a:off x="3362779" y="1628150"/>
          <a:ext cx="2505341" cy="7638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Chi, tra loro, ha sostenuto esami start@unito in generale nel I anno </a:t>
          </a:r>
          <a:endParaRPr lang="it-IT" sz="1700" kern="1200" dirty="0"/>
        </a:p>
      </dsp:txBody>
      <dsp:txXfrm>
        <a:off x="3362779" y="1628150"/>
        <a:ext cx="2505341" cy="763823"/>
      </dsp:txXfrm>
    </dsp:sp>
    <dsp:sp modelId="{03014715-7539-0544-A352-4C47E90F2124}">
      <dsp:nvSpPr>
        <dsp:cNvPr id="0" name=""/>
        <dsp:cNvSpPr/>
      </dsp:nvSpPr>
      <dsp:spPr>
        <a:xfrm>
          <a:off x="3362779" y="2582929"/>
          <a:ext cx="2505341" cy="7638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Chi, tra loro, ha sostenuto esami </a:t>
          </a:r>
          <a:r>
            <a:rPr lang="it-IT" sz="1700" kern="1200" dirty="0" err="1"/>
            <a:t>start@unito</a:t>
          </a:r>
          <a:r>
            <a:rPr lang="it-IT" sz="1700" kern="1200" dirty="0"/>
            <a:t> nei 3 mesi post immatricolazione</a:t>
          </a:r>
        </a:p>
      </dsp:txBody>
      <dsp:txXfrm>
        <a:off x="3362779" y="2582929"/>
        <a:ext cx="2505341" cy="7638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E1206-C6F4-B946-8BD6-663BC269E70E}">
      <dsp:nvSpPr>
        <dsp:cNvPr id="0" name=""/>
        <dsp:cNvSpPr/>
      </dsp:nvSpPr>
      <dsp:spPr>
        <a:xfrm>
          <a:off x="7058042" y="4013386"/>
          <a:ext cx="478508" cy="455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9254" y="0"/>
              </a:lnTo>
              <a:lnTo>
                <a:pt x="239254" y="455895"/>
              </a:lnTo>
              <a:lnTo>
                <a:pt x="478508" y="455895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7280773" y="4224812"/>
        <a:ext cx="33045" cy="33045"/>
      </dsp:txXfrm>
    </dsp:sp>
    <dsp:sp modelId="{0CB97B11-0DCE-3747-B2FF-2A1CE390306B}">
      <dsp:nvSpPr>
        <dsp:cNvPr id="0" name=""/>
        <dsp:cNvSpPr/>
      </dsp:nvSpPr>
      <dsp:spPr>
        <a:xfrm>
          <a:off x="7058042" y="3557490"/>
          <a:ext cx="478508" cy="455895"/>
        </a:xfrm>
        <a:custGeom>
          <a:avLst/>
          <a:gdLst/>
          <a:ahLst/>
          <a:cxnLst/>
          <a:rect l="0" t="0" r="0" b="0"/>
          <a:pathLst>
            <a:path>
              <a:moveTo>
                <a:pt x="0" y="455895"/>
              </a:moveTo>
              <a:lnTo>
                <a:pt x="239254" y="455895"/>
              </a:lnTo>
              <a:lnTo>
                <a:pt x="239254" y="0"/>
              </a:lnTo>
              <a:lnTo>
                <a:pt x="478508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7280773" y="3768916"/>
        <a:ext cx="33045" cy="33045"/>
      </dsp:txXfrm>
    </dsp:sp>
    <dsp:sp modelId="{2A757D1A-853D-8442-A13E-74A216DCD9BE}">
      <dsp:nvSpPr>
        <dsp:cNvPr id="0" name=""/>
        <dsp:cNvSpPr/>
      </dsp:nvSpPr>
      <dsp:spPr>
        <a:xfrm>
          <a:off x="4186991" y="3101594"/>
          <a:ext cx="478508" cy="911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9254" y="0"/>
              </a:lnTo>
              <a:lnTo>
                <a:pt x="239254" y="911791"/>
              </a:lnTo>
              <a:lnTo>
                <a:pt x="478508" y="911791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400502" y="3531747"/>
        <a:ext cx="51486" cy="51486"/>
      </dsp:txXfrm>
    </dsp:sp>
    <dsp:sp modelId="{B7B29A8B-5B00-7A49-BFA2-40094A7F327E}">
      <dsp:nvSpPr>
        <dsp:cNvPr id="0" name=""/>
        <dsp:cNvSpPr/>
      </dsp:nvSpPr>
      <dsp:spPr>
        <a:xfrm>
          <a:off x="4186991" y="3055874"/>
          <a:ext cx="4785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8508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414282" y="3089632"/>
        <a:ext cx="23925" cy="23925"/>
      </dsp:txXfrm>
    </dsp:sp>
    <dsp:sp modelId="{80AA943C-6531-0A44-9100-3292941B7CEA}">
      <dsp:nvSpPr>
        <dsp:cNvPr id="0" name=""/>
        <dsp:cNvSpPr/>
      </dsp:nvSpPr>
      <dsp:spPr>
        <a:xfrm>
          <a:off x="4186991" y="2189803"/>
          <a:ext cx="478508" cy="911791"/>
        </a:xfrm>
        <a:custGeom>
          <a:avLst/>
          <a:gdLst/>
          <a:ahLst/>
          <a:cxnLst/>
          <a:rect l="0" t="0" r="0" b="0"/>
          <a:pathLst>
            <a:path>
              <a:moveTo>
                <a:pt x="0" y="911791"/>
              </a:moveTo>
              <a:lnTo>
                <a:pt x="239254" y="911791"/>
              </a:lnTo>
              <a:lnTo>
                <a:pt x="239254" y="0"/>
              </a:lnTo>
              <a:lnTo>
                <a:pt x="478508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400502" y="2619955"/>
        <a:ext cx="51486" cy="51486"/>
      </dsp:txXfrm>
    </dsp:sp>
    <dsp:sp modelId="{4377186B-1C22-3B45-8403-DCC3E63E050E}">
      <dsp:nvSpPr>
        <dsp:cNvPr id="0" name=""/>
        <dsp:cNvSpPr/>
      </dsp:nvSpPr>
      <dsp:spPr>
        <a:xfrm>
          <a:off x="1315940" y="1961855"/>
          <a:ext cx="478508" cy="1139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9254" y="0"/>
              </a:lnTo>
              <a:lnTo>
                <a:pt x="239254" y="1139739"/>
              </a:lnTo>
              <a:lnTo>
                <a:pt x="478508" y="113973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524292" y="2500822"/>
        <a:ext cx="61805" cy="61805"/>
      </dsp:txXfrm>
    </dsp:sp>
    <dsp:sp modelId="{127F4D5D-721D-AE45-B24C-7233FD537757}">
      <dsp:nvSpPr>
        <dsp:cNvPr id="0" name=""/>
        <dsp:cNvSpPr/>
      </dsp:nvSpPr>
      <dsp:spPr>
        <a:xfrm>
          <a:off x="4186991" y="822115"/>
          <a:ext cx="478508" cy="455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9254" y="0"/>
              </a:lnTo>
              <a:lnTo>
                <a:pt x="239254" y="455895"/>
              </a:lnTo>
              <a:lnTo>
                <a:pt x="478508" y="455895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409722" y="1033540"/>
        <a:ext cx="33045" cy="33045"/>
      </dsp:txXfrm>
    </dsp:sp>
    <dsp:sp modelId="{F7D6D6BA-992E-4347-BABB-6F483E1C0ECD}">
      <dsp:nvSpPr>
        <dsp:cNvPr id="0" name=""/>
        <dsp:cNvSpPr/>
      </dsp:nvSpPr>
      <dsp:spPr>
        <a:xfrm>
          <a:off x="4186991" y="366219"/>
          <a:ext cx="478508" cy="455895"/>
        </a:xfrm>
        <a:custGeom>
          <a:avLst/>
          <a:gdLst/>
          <a:ahLst/>
          <a:cxnLst/>
          <a:rect l="0" t="0" r="0" b="0"/>
          <a:pathLst>
            <a:path>
              <a:moveTo>
                <a:pt x="0" y="455895"/>
              </a:moveTo>
              <a:lnTo>
                <a:pt x="239254" y="455895"/>
              </a:lnTo>
              <a:lnTo>
                <a:pt x="239254" y="0"/>
              </a:lnTo>
              <a:lnTo>
                <a:pt x="478508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409722" y="577644"/>
        <a:ext cx="33045" cy="33045"/>
      </dsp:txXfrm>
    </dsp:sp>
    <dsp:sp modelId="{4E74BCC4-5681-E347-9162-67BA72FB40AB}">
      <dsp:nvSpPr>
        <dsp:cNvPr id="0" name=""/>
        <dsp:cNvSpPr/>
      </dsp:nvSpPr>
      <dsp:spPr>
        <a:xfrm>
          <a:off x="1315940" y="822115"/>
          <a:ext cx="478508" cy="1139739"/>
        </a:xfrm>
        <a:custGeom>
          <a:avLst/>
          <a:gdLst/>
          <a:ahLst/>
          <a:cxnLst/>
          <a:rect l="0" t="0" r="0" b="0"/>
          <a:pathLst>
            <a:path>
              <a:moveTo>
                <a:pt x="0" y="1139739"/>
              </a:moveTo>
              <a:lnTo>
                <a:pt x="239254" y="1139739"/>
              </a:lnTo>
              <a:lnTo>
                <a:pt x="239254" y="0"/>
              </a:lnTo>
              <a:lnTo>
                <a:pt x="478508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524292" y="1361082"/>
        <a:ext cx="61805" cy="61805"/>
      </dsp:txXfrm>
    </dsp:sp>
    <dsp:sp modelId="{7731A2CD-9CD5-4949-A8B2-0BAE657D23A4}">
      <dsp:nvSpPr>
        <dsp:cNvPr id="0" name=""/>
        <dsp:cNvSpPr/>
      </dsp:nvSpPr>
      <dsp:spPr>
        <a:xfrm rot="16200000">
          <a:off x="-968337" y="1597138"/>
          <a:ext cx="3839124" cy="729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Fondo di finanziamento ordinario (FFO)</a:t>
          </a:r>
        </a:p>
      </dsp:txBody>
      <dsp:txXfrm>
        <a:off x="-968337" y="1597138"/>
        <a:ext cx="3839124" cy="729433"/>
      </dsp:txXfrm>
    </dsp:sp>
    <dsp:sp modelId="{77CD5EDB-786C-C247-A82A-87EB6BDBC8F8}">
      <dsp:nvSpPr>
        <dsp:cNvPr id="0" name=""/>
        <dsp:cNvSpPr/>
      </dsp:nvSpPr>
      <dsp:spPr>
        <a:xfrm>
          <a:off x="1794449" y="457398"/>
          <a:ext cx="2392542" cy="729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Quota base</a:t>
          </a:r>
        </a:p>
      </dsp:txBody>
      <dsp:txXfrm>
        <a:off x="1794449" y="457398"/>
        <a:ext cx="2392542" cy="729433"/>
      </dsp:txXfrm>
    </dsp:sp>
    <dsp:sp modelId="{D5B693F1-6833-6246-9909-3A55FC1DF18F}">
      <dsp:nvSpPr>
        <dsp:cNvPr id="0" name=""/>
        <dsp:cNvSpPr/>
      </dsp:nvSpPr>
      <dsp:spPr>
        <a:xfrm>
          <a:off x="4665499" y="1502"/>
          <a:ext cx="2392542" cy="729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Storico</a:t>
          </a:r>
        </a:p>
      </dsp:txBody>
      <dsp:txXfrm>
        <a:off x="4665499" y="1502"/>
        <a:ext cx="2392542" cy="729433"/>
      </dsp:txXfrm>
    </dsp:sp>
    <dsp:sp modelId="{8AB4AB2A-0E4E-FE46-89D3-3351F09C28F8}">
      <dsp:nvSpPr>
        <dsp:cNvPr id="0" name=""/>
        <dsp:cNvSpPr/>
      </dsp:nvSpPr>
      <dsp:spPr>
        <a:xfrm>
          <a:off x="4665499" y="913294"/>
          <a:ext cx="2392542" cy="729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Costo standard per ogni studente in corso</a:t>
          </a:r>
        </a:p>
      </dsp:txBody>
      <dsp:txXfrm>
        <a:off x="4665499" y="913294"/>
        <a:ext cx="2392542" cy="729433"/>
      </dsp:txXfrm>
    </dsp:sp>
    <dsp:sp modelId="{2F93F979-7AB9-724F-805E-366C30A229DA}">
      <dsp:nvSpPr>
        <dsp:cNvPr id="0" name=""/>
        <dsp:cNvSpPr/>
      </dsp:nvSpPr>
      <dsp:spPr>
        <a:xfrm>
          <a:off x="1794449" y="2736878"/>
          <a:ext cx="2392542" cy="729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Quota premiale</a:t>
          </a:r>
        </a:p>
      </dsp:txBody>
      <dsp:txXfrm>
        <a:off x="1794449" y="2736878"/>
        <a:ext cx="2392542" cy="729433"/>
      </dsp:txXfrm>
    </dsp:sp>
    <dsp:sp modelId="{C11E54F5-C8AD-5A42-A6BE-0C196D39E71C}">
      <dsp:nvSpPr>
        <dsp:cNvPr id="0" name=""/>
        <dsp:cNvSpPr/>
      </dsp:nvSpPr>
      <dsp:spPr>
        <a:xfrm>
          <a:off x="4665499" y="1825086"/>
          <a:ext cx="2392542" cy="729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Valutazione della qualità della ricerca (VQR)</a:t>
          </a:r>
        </a:p>
      </dsp:txBody>
      <dsp:txXfrm>
        <a:off x="4665499" y="1825086"/>
        <a:ext cx="2392542" cy="729433"/>
      </dsp:txXfrm>
    </dsp:sp>
    <dsp:sp modelId="{A97616C3-4C70-A44A-B898-3D2320025097}">
      <dsp:nvSpPr>
        <dsp:cNvPr id="0" name=""/>
        <dsp:cNvSpPr/>
      </dsp:nvSpPr>
      <dsp:spPr>
        <a:xfrm>
          <a:off x="4665499" y="2736878"/>
          <a:ext cx="2392542" cy="729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Valutazione delle politiche di reclutamento</a:t>
          </a:r>
        </a:p>
      </dsp:txBody>
      <dsp:txXfrm>
        <a:off x="4665499" y="2736878"/>
        <a:ext cx="2392542" cy="729433"/>
      </dsp:txXfrm>
    </dsp:sp>
    <dsp:sp modelId="{36240C9C-9261-3D4A-A5AC-F71BAA39329A}">
      <dsp:nvSpPr>
        <dsp:cNvPr id="0" name=""/>
        <dsp:cNvSpPr/>
      </dsp:nvSpPr>
      <dsp:spPr>
        <a:xfrm>
          <a:off x="4665499" y="3648670"/>
          <a:ext cx="2392542" cy="729433"/>
        </a:xfrm>
        <a:prstGeom prst="rect">
          <a:avLst/>
        </a:prstGeom>
        <a:solidFill>
          <a:srgbClr val="F99737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Valorizzazione Autonomia Responsabile (VAR) </a:t>
          </a:r>
        </a:p>
      </dsp:txBody>
      <dsp:txXfrm>
        <a:off x="4665499" y="3648670"/>
        <a:ext cx="2392542" cy="729433"/>
      </dsp:txXfrm>
    </dsp:sp>
    <dsp:sp modelId="{94B14F26-8AF7-F944-A63E-46FC96C732CE}">
      <dsp:nvSpPr>
        <dsp:cNvPr id="0" name=""/>
        <dsp:cNvSpPr/>
      </dsp:nvSpPr>
      <dsp:spPr>
        <a:xfrm>
          <a:off x="7536550" y="3192774"/>
          <a:ext cx="2392542" cy="72943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Azioni volte a ridurre dispersione scolastica e abbandoni</a:t>
          </a:r>
        </a:p>
      </dsp:txBody>
      <dsp:txXfrm>
        <a:off x="7536550" y="3192774"/>
        <a:ext cx="2392542" cy="729433"/>
      </dsp:txXfrm>
    </dsp:sp>
    <dsp:sp modelId="{6AF8E645-1DEA-5F40-8420-4D34FCB6760F}">
      <dsp:nvSpPr>
        <dsp:cNvPr id="0" name=""/>
        <dsp:cNvSpPr/>
      </dsp:nvSpPr>
      <dsp:spPr>
        <a:xfrm>
          <a:off x="7536550" y="4104566"/>
          <a:ext cx="2392542" cy="729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rafforzare dimensione internazionale didattica</a:t>
          </a:r>
        </a:p>
      </dsp:txBody>
      <dsp:txXfrm>
        <a:off x="7536550" y="4104566"/>
        <a:ext cx="2392542" cy="729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73934-29F9-426A-932A-D62E7F587AC8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6A74D-F3CD-4927-9ACB-749CA3E58B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05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042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46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072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77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037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154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81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66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89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996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863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06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130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40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885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70FC0-746B-4B9D-BB0A-39EBB0445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DA33F9-B949-425D-901E-DA6554106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95B7E7-9445-4C2F-9EB0-9E60E58C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9A23-9473-4FB9-B61F-BB7AEAACFEAA}" type="datetime1">
              <a:rPr lang="en-GB" smtClean="0"/>
              <a:t>15/12/2021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C1E059-2504-4C70-B7E2-C46BA945F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F37909-1DDD-4B9C-8240-91AAEE04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F699-F079-4B72-A234-101C9C4B3CBB}" type="slidenum">
              <a:rPr lang="en-GB" smtClean="0"/>
              <a:t>‹N›</a:t>
            </a:fld>
            <a:endParaRPr lang="en-GB"/>
          </a:p>
        </p:txBody>
      </p:sp>
      <p:pic>
        <p:nvPicPr>
          <p:cNvPr id="10" name="Immagine 9" descr="Immagine che contiene silhouette&#10;&#10;Descrizione generata automaticamente">
            <a:extLst>
              <a:ext uri="{FF2B5EF4-FFF2-40B4-BE49-F238E27FC236}">
                <a16:creationId xmlns:a16="http://schemas.microsoft.com/office/drawing/2014/main" id="{0F5B8C51-A691-4A76-98FC-D3F4A26C9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" b="13054"/>
          <a:stretch/>
        </p:blipFill>
        <p:spPr>
          <a:xfrm>
            <a:off x="-1" y="4377937"/>
            <a:ext cx="12192001" cy="248006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9DFD190-9A1E-4792-B901-6E3CB21AE8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D77087-018B-4802-A2B3-AE603FD182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9B6EE-D074-42F6-AE25-54C3AF55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75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62FAE1-76C6-4B1B-A2EB-F7C5D649E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178050"/>
            <a:ext cx="10515600" cy="43513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91C1AD-70DF-4C9F-A06C-0E704FFDA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311D085-0987-45BB-AE57-B62BF5942C9D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0" name="Segnaposto contenuto 13">
            <a:extLst>
              <a:ext uri="{FF2B5EF4-FFF2-40B4-BE49-F238E27FC236}">
                <a16:creationId xmlns:a16="http://schemas.microsoft.com/office/drawing/2014/main" id="{511AC9DD-6EC1-4227-8312-9B05A85E1F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1A8A9A-B75D-4964-8862-9C83F829CB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5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86E082-D277-4CD4-873E-098FB6707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68897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0C1334-CFB6-45C8-90CA-871B29EAB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8897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40E042-4414-4205-A33A-0C863A37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08E877F-DCDD-4D92-98CA-9FCAF08F52C4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0" name="Segnaposto contenuto 13">
            <a:extLst>
              <a:ext uri="{FF2B5EF4-FFF2-40B4-BE49-F238E27FC236}">
                <a16:creationId xmlns:a16="http://schemas.microsoft.com/office/drawing/2014/main" id="{B522D03C-9FFA-4A67-AEB7-0DF9E31610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A3D4852-0857-4BD8-BE87-1A4CE44A58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406EDE-9DA7-4C41-ABBC-88B5224E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C90D41-45F0-4ACE-B279-1709B4A2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350"/>
            <a:ext cx="10515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6A1EF1D-1531-4D5E-8EA9-67ECED508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109388-484E-43AE-93BB-653A762F4765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                        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E33C797B-A870-4A46-9D81-C309E8E5375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FA97D5D-2FD9-45A8-8B66-602AE6CB3F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6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799E3-17B2-4586-B97A-F7743985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A77A7F-B67B-403D-AAA3-4E595DC32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AF200DB-7DC8-45B6-876A-0A3048F3D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382F41E-5506-4C85-8F22-B7974E0BB792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2" name="Segnaposto contenuto 13">
            <a:extLst>
              <a:ext uri="{FF2B5EF4-FFF2-40B4-BE49-F238E27FC236}">
                <a16:creationId xmlns:a16="http://schemas.microsoft.com/office/drawing/2014/main" id="{E6276E88-FD43-44D3-9AE9-DF4CF38B08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0C821D-F5D7-44CC-8334-6035357241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5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5EE7C-ECC3-48AF-97E5-6B0A0853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897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8CF63D-3A5D-4338-8F7C-63D07C72C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947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AEE35D-4217-4281-9631-B30EC5FA7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4947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0EEEA9F-7874-442A-84D8-72073A70E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5B13AC3-E38C-430A-91B2-90637657DDE6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872AC99A-9462-44EA-8BC4-42F8A0C465A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96E69C0-DD60-42E0-B224-07E292FDB2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5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2CFB5-51ED-40D1-8D16-4583DC76F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4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C4A8AE-4A54-41A1-8E6A-615840B66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54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17E73C-4FBA-41F3-B00D-A447A28F7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19400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5170DF-7CCB-4E0C-9BCE-E90672F766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954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F26D98-7D45-4993-853E-CDF4325A4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19400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4EECC37-B943-4F01-A970-7DEBDD6436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368ACE9A-2B66-40CD-A2D5-E7A6F061E286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C998D56-F489-4DE7-9AF2-F62426386D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9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783D8E-33C5-42F4-803C-9038F27A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6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B990D3-EECC-444D-A203-74E9E3E25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C7EC59B-0D04-472D-9B73-7BE61FF82EB3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9" name="Segnaposto contenuto 13">
            <a:extLst>
              <a:ext uri="{FF2B5EF4-FFF2-40B4-BE49-F238E27FC236}">
                <a16:creationId xmlns:a16="http://schemas.microsoft.com/office/drawing/2014/main" id="{10A99CDD-B875-4E9A-9DAB-39F5CC50000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FCD77B5-85E0-4596-957C-F3BF07133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2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799AFD8-611D-4B61-A02D-C4239B579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D2227DC-D5B4-45A2-867B-C5F48927CCFF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8" name="Segnaposto contenuto 13">
            <a:extLst>
              <a:ext uri="{FF2B5EF4-FFF2-40B4-BE49-F238E27FC236}">
                <a16:creationId xmlns:a16="http://schemas.microsoft.com/office/drawing/2014/main" id="{341771AB-4488-40A8-A83C-EF3198AF7EC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E0ED84-0540-4F5A-9FD8-5E748378DB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4BD3B9-2A74-46B4-97E6-E901465C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239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09D8F9-AFCD-403A-9710-052F04D97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541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45222B-0BA0-4306-A769-EDA268BF7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EC566D3-13D9-433C-B1CF-CE8F17567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E54228F-7137-410F-A103-EA839B1F2CC2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8B7DB073-3A3E-4982-860C-FE63807FFA6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3E3427C-FC2F-4F85-8D1C-8459D750F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0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29773-AC99-40A1-9828-942622E0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953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204F70-897C-499A-9236-1024908C3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255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12E27F-3C3B-4A2E-955F-DBD4A8169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5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B6C70EC-2ADD-4215-BA49-3C69FD060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86C4E93-9FE2-4797-BA55-6CECDAD5DAA0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591EB3AB-DF84-46C5-8B53-0F87D83D6FD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873F33-D9D7-413A-B326-42F372399C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900188-6183-4C82-8C20-BD726E77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C6135F-F9B1-4F39-B9A2-58C32E4C6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0C669B-5575-48B3-8726-2E921A4FF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3F31-A70A-4499-82CC-E11D5D08C7B7}" type="datetime1">
              <a:rPr lang="en-GB" smtClean="0"/>
              <a:t>15/12/2021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82803E-CC4A-449D-858A-2B71445AC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5E64BB-4A52-460C-B60A-5568F7140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F699-F079-4B72-A234-101C9C4B3CB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63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97533-D79F-4676-B3C8-488972A3F2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4000" b="1" i="1" dirty="0"/>
              <a:t>Open online </a:t>
            </a:r>
            <a:r>
              <a:rPr lang="it-IT" sz="4000" b="1" i="1" dirty="0" err="1"/>
              <a:t>courses</a:t>
            </a:r>
            <a:r>
              <a:rPr lang="it-IT" sz="4000" b="1" i="1" dirty="0"/>
              <a:t> </a:t>
            </a:r>
            <a:r>
              <a:rPr lang="it-IT" sz="4000" b="1" dirty="0"/>
              <a:t>e orientamento universitario: le potenzialità dell’anticipazione di crediti formativi del progetto </a:t>
            </a:r>
            <a:r>
              <a:rPr lang="it-IT" sz="4000" b="1" dirty="0" err="1"/>
              <a:t>start@unito</a:t>
            </a:r>
            <a:endParaRPr lang="it-IT" sz="40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E4637D-C7B3-4AFB-ACE4-92A8964F0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8590" y="3509963"/>
            <a:ext cx="9144000" cy="1655762"/>
          </a:xfrm>
        </p:spPr>
        <p:txBody>
          <a:bodyPr/>
          <a:lstStyle/>
          <a:p>
            <a:r>
              <a:rPr lang="it-IT" dirty="0"/>
              <a:t>Emanuela Andreis</a:t>
            </a:r>
            <a:br>
              <a:rPr lang="it-IT" dirty="0"/>
            </a:br>
            <a:r>
              <a:rPr lang="it-IT" dirty="0"/>
              <a:t>Università degli Studi di Torino – Dipartimento di Giurisprudenza</a:t>
            </a:r>
            <a:br>
              <a:rPr lang="it-IT" dirty="0"/>
            </a:br>
            <a:r>
              <a:rPr lang="it-IT" dirty="0" err="1"/>
              <a:t>emanuela.andreis@unito.it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32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799641E-6A66-5140-B6CB-665DD5ACC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Sospensione carriere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BE4E0B1-E9F5-2A45-98C0-57005312144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Emanuela Andreis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6212CD3-5886-CC41-9545-52337DD13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835" y="1998413"/>
            <a:ext cx="7514330" cy="40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2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03D8D4-A721-2D44-9EB6-1A34DACFE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L’attrattività per i finanziamenti ministeriali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7BBC4315-2672-2849-AA12-D73FC03679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910178"/>
              </p:ext>
            </p:extLst>
          </p:nvPr>
        </p:nvGraphicFramePr>
        <p:xfrm>
          <a:off x="838200" y="1649186"/>
          <a:ext cx="10515600" cy="4835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72A9CC-A337-2041-AFCA-01D4EC03D01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Emanuela Andreis</a:t>
            </a:r>
          </a:p>
        </p:txBody>
      </p:sp>
    </p:spTree>
    <p:extLst>
      <p:ext uri="{BB962C8B-B14F-4D97-AF65-F5344CB8AC3E}">
        <p14:creationId xmlns:p14="http://schemas.microsoft.com/office/powerpoint/2010/main" val="2487968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7FA946-8973-A747-985C-E08955AC7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579"/>
            <a:ext cx="10515600" cy="2079421"/>
          </a:xfrm>
          <a:ln>
            <a:solidFill>
              <a:srgbClr val="F99737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b="1" dirty="0"/>
              <a:t>DM MIUR 989/2019 e 289/2021</a:t>
            </a:r>
            <a:r>
              <a:rPr lang="it-IT" dirty="0"/>
              <a:t>: </a:t>
            </a:r>
          </a:p>
          <a:p>
            <a:pPr marL="0" indent="0" algn="ctr">
              <a:buNone/>
            </a:pPr>
            <a:r>
              <a:rPr lang="it-IT" dirty="0"/>
              <a:t>Linee generali di indirizzo della programmazione triennale delle Università anni 2019/2021 e 2021/2023 e indicatori valutazione periodica dei risultati per attribuzione quota premiale del Fondo di Finanziamento Ordinario (FFO)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C618DD1-0899-A942-9AD3-874CFE3C98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Emanuela Andreis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6ECC67-2453-784B-91C0-90D67F92D040}"/>
              </a:ext>
            </a:extLst>
          </p:cNvPr>
          <p:cNvSpPr txBox="1"/>
          <p:nvPr/>
        </p:nvSpPr>
        <p:spPr>
          <a:xfrm>
            <a:off x="1385207" y="4552434"/>
            <a:ext cx="971550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99737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it-IT" sz="2400" dirty="0"/>
              <a:t>«proporzione di studenti che si iscrivono al II anno della stessa classe di laurea o laurea magistrale a ciclo unico (L, LMCU) avendo acquisito almeno 40 CFU in rapporto alla coorte di immatricolati nell’</a:t>
            </a:r>
            <a:r>
              <a:rPr lang="it-IT" sz="2400" dirty="0" err="1"/>
              <a:t>a.a</a:t>
            </a:r>
            <a:r>
              <a:rPr lang="it-IT" sz="2400" dirty="0"/>
              <a:t>. precedente»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6F485AE-C44A-744A-8772-5F7E3B65F9CB}"/>
              </a:ext>
            </a:extLst>
          </p:cNvPr>
          <p:cNvCxnSpPr>
            <a:cxnSpLocks/>
          </p:cNvCxnSpPr>
          <p:nvPr/>
        </p:nvCxnSpPr>
        <p:spPr>
          <a:xfrm>
            <a:off x="6096000" y="3592286"/>
            <a:ext cx="0" cy="747877"/>
          </a:xfrm>
          <a:prstGeom prst="straightConnector1">
            <a:avLst/>
          </a:prstGeom>
          <a:ln>
            <a:solidFill>
              <a:srgbClr val="F99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2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9319C7-F1B0-184C-B37A-29D77609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Conseguimento 40 CFU al termine del I anno di corso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E0156FEB-357C-E742-9A6C-F71F14B911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Emanuela Andreis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1ED6F92-A2A2-A345-B2B3-E6E9CD8A5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849" y="1998413"/>
            <a:ext cx="7290302" cy="39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40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1052EA-B96B-6D44-80AF-C35CCEA9B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Conclusioni: </a:t>
            </a:r>
            <a:br>
              <a:rPr lang="it-IT" dirty="0"/>
            </a:br>
            <a:r>
              <a:rPr lang="it-IT" dirty="0"/>
              <a:t>l’impatto positivo del «modello                     »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A2B7710-49F4-FC4B-9247-0B5B4D737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30508" y="2595252"/>
            <a:ext cx="2314800" cy="23148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61F0690-C91E-9744-8C46-7A8AB703D09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Emanuela Andreis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DD944F-F157-3A4D-8657-FD7D3E52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29" y="2809517"/>
            <a:ext cx="2830286" cy="20500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EE1866A-3626-1F47-BE2A-0515CE01B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580" y="2463192"/>
            <a:ext cx="1841062" cy="257892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189F053-F25C-E041-84F1-FB6E3C603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02" y="2809517"/>
            <a:ext cx="2602375" cy="205007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4F1CD0-BC38-C142-95BF-BF10F1323F91}"/>
              </a:ext>
            </a:extLst>
          </p:cNvPr>
          <p:cNvSpPr txBox="1"/>
          <p:nvPr/>
        </p:nvSpPr>
        <p:spPr>
          <a:xfrm>
            <a:off x="415701" y="5248893"/>
            <a:ext cx="2602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Scelta consapevole </a:t>
            </a:r>
            <a:r>
              <a:rPr lang="it-IT" sz="2000" dirty="0"/>
              <a:t>del percorso di studi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3FE560-D541-4046-A302-26E48F307932}"/>
              </a:ext>
            </a:extLst>
          </p:cNvPr>
          <p:cNvSpPr txBox="1"/>
          <p:nvPr/>
        </p:nvSpPr>
        <p:spPr>
          <a:xfrm>
            <a:off x="3360057" y="5248893"/>
            <a:ext cx="3077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Supporto</a:t>
            </a:r>
            <a:r>
              <a:rPr lang="it-IT" sz="2000" dirty="0"/>
              <a:t> nel corso di studi (anche in pandemia!)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C279B7-15AC-1A46-B96E-17452781A83E}"/>
              </a:ext>
            </a:extLst>
          </p:cNvPr>
          <p:cNvSpPr txBox="1"/>
          <p:nvPr/>
        </p:nvSpPr>
        <p:spPr>
          <a:xfrm>
            <a:off x="6828378" y="5248893"/>
            <a:ext cx="2461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&lt; tasso di </a:t>
            </a:r>
            <a:r>
              <a:rPr lang="it-IT" sz="2000" b="1" dirty="0"/>
              <a:t>abbandono</a:t>
            </a:r>
          </a:p>
          <a:p>
            <a:pPr algn="ctr"/>
            <a:r>
              <a:rPr lang="it-IT" sz="2000" dirty="0"/>
              <a:t>&gt; tasso </a:t>
            </a:r>
            <a:r>
              <a:rPr lang="it-IT" sz="2000" b="1" dirty="0"/>
              <a:t>successo</a:t>
            </a:r>
            <a:r>
              <a:rPr lang="it-IT" sz="2000" dirty="0"/>
              <a:t> studi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4ED337D-67E4-CE43-8E2C-038AFD923DB8}"/>
              </a:ext>
            </a:extLst>
          </p:cNvPr>
          <p:cNvSpPr txBox="1"/>
          <p:nvPr/>
        </p:nvSpPr>
        <p:spPr>
          <a:xfrm>
            <a:off x="9457251" y="5248893"/>
            <a:ext cx="246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Meccanismi premiali </a:t>
            </a:r>
            <a:r>
              <a:rPr lang="it-IT" sz="2000" b="1" dirty="0"/>
              <a:t>distribuzione risorse</a:t>
            </a:r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151E7C1-01D6-604E-B75A-56F27E035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33" y="757696"/>
            <a:ext cx="2506120" cy="16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2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3A0475-6C03-E142-A1BC-F15016CDF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0021"/>
            <a:ext cx="10515600" cy="5724667"/>
          </a:xfrm>
        </p:spPr>
        <p:txBody>
          <a:bodyPr/>
          <a:lstStyle/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4400" dirty="0"/>
              <a:t>Grazie per l’attenzione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err="1"/>
              <a:t>emanuela.andreis@unito.it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80142A-9755-214A-9836-9294A73D44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Emanuela Andreis</a:t>
            </a:r>
          </a:p>
        </p:txBody>
      </p:sp>
    </p:spTree>
    <p:extLst>
      <p:ext uri="{BB962C8B-B14F-4D97-AF65-F5344CB8AC3E}">
        <p14:creationId xmlns:p14="http://schemas.microsoft.com/office/powerpoint/2010/main" val="1967517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459474-9630-4C6F-8C91-D850F604B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Sommario</a:t>
            </a:r>
            <a:endParaRPr lang="en-GB" dirty="0"/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321FBBD6-D965-BF40-A827-277A07BD91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511963"/>
              </p:ext>
            </p:extLst>
          </p:nvPr>
        </p:nvGraphicFramePr>
        <p:xfrm>
          <a:off x="838200" y="152795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Emanuela Andreis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F54BB617-667D-2D47-B291-B8D90A64F3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88" y="3129553"/>
            <a:ext cx="1724917" cy="11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6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711EA-C5E0-7942-AC41-868DDBB2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Orientamento universitario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96D00E49-7F0D-F148-B814-4DD0BFD47D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731710"/>
              </p:ext>
            </p:extLst>
          </p:nvPr>
        </p:nvGraphicFramePr>
        <p:xfrm>
          <a:off x="993074" y="2086101"/>
          <a:ext cx="10054154" cy="1603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BA0F0C-1831-974B-93FB-5D9E913531B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Emanuela Andreis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70038F-E547-304D-BCBB-7A5CCE7C8D5D}"/>
              </a:ext>
            </a:extLst>
          </p:cNvPr>
          <p:cNvSpPr txBox="1"/>
          <p:nvPr/>
        </p:nvSpPr>
        <p:spPr>
          <a:xfrm>
            <a:off x="6694757" y="3807031"/>
            <a:ext cx="4854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Anche con metodologie didattiche a distanza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0169F-08D8-1E42-A426-EF7C0278EE73}"/>
              </a:ext>
            </a:extLst>
          </p:cNvPr>
          <p:cNvSpPr txBox="1"/>
          <p:nvPr/>
        </p:nvSpPr>
        <p:spPr>
          <a:xfrm>
            <a:off x="3156798" y="5124893"/>
            <a:ext cx="58784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PROCESSO BOTTOM-UP </a:t>
            </a:r>
          </a:p>
          <a:p>
            <a:pPr algn="ctr"/>
            <a:r>
              <a:rPr lang="it-IT" dirty="0"/>
              <a:t>su iniziativa di singoli Atenei, anche in collaborazione tra loro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C28F561-B89B-0E42-AD7C-4719A9855585}"/>
              </a:ext>
            </a:extLst>
          </p:cNvPr>
          <p:cNvCxnSpPr>
            <a:cxnSpLocks/>
          </p:cNvCxnSpPr>
          <p:nvPr/>
        </p:nvCxnSpPr>
        <p:spPr>
          <a:xfrm>
            <a:off x="5901070" y="4207141"/>
            <a:ext cx="0" cy="715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40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005694-EFB4-5740-A20A-A2E5910D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Mooc</a:t>
            </a:r>
            <a:r>
              <a:rPr lang="it-IT" dirty="0"/>
              <a:t> per l’orientamento «formativo»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C0ED3B12-432F-A649-94B1-FF45D0DB78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4667213"/>
              </p:ext>
            </p:extLst>
          </p:nvPr>
        </p:nvGraphicFramePr>
        <p:xfrm>
          <a:off x="308758" y="1901086"/>
          <a:ext cx="11507190" cy="4583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B894F94-2064-5840-BDF5-6A8EA7E8B2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Emanuela Andreis</a:t>
            </a:r>
          </a:p>
        </p:txBody>
      </p:sp>
      <p:pic>
        <p:nvPicPr>
          <p:cNvPr id="7" name="Immagine 6" descr="Immagine che contiene testo, bottiglia, segnale&#10;&#10;Descrizione generata automaticamente">
            <a:extLst>
              <a:ext uri="{FF2B5EF4-FFF2-40B4-BE49-F238E27FC236}">
                <a16:creationId xmlns:a16="http://schemas.microsoft.com/office/drawing/2014/main" id="{27334235-C316-8449-A175-EC2BFF8A76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5" y="2348036"/>
            <a:ext cx="1963737" cy="7543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3D713DC-8DAC-8A41-B36F-1225F46EBA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69" y="2276108"/>
            <a:ext cx="1595768" cy="898216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93D15A1D-E86B-E54F-8B11-2A2B6E9E05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65" y="2048941"/>
            <a:ext cx="2032000" cy="1352550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DE824414-D5F1-5648-A572-E285947FE9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4364" y="2454606"/>
            <a:ext cx="1595769" cy="5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6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FE4E744-E0B8-4C46-8EB4-4A4D40B8CFC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Emanuela Andreis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E4C9E11-28DB-284B-ABE1-19577999A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73" y="2166764"/>
            <a:ext cx="1897743" cy="18977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12F5C9E-4188-B04A-9981-971D2402D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091" y="2166764"/>
            <a:ext cx="1679418" cy="18977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BF314E5-903A-1B41-BB5A-158C19AE3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724" y="2166764"/>
            <a:ext cx="1729342" cy="189774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F8CCAB6-9B18-464C-B102-72CD9E23B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764" y="2166764"/>
            <a:ext cx="1423307" cy="189774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DA61BBF-2546-B946-95BA-C6D1F2670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129" y="2166764"/>
            <a:ext cx="2235118" cy="1897742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1576FB59-CDE3-6944-9AF4-870B0BC8B45B}"/>
              </a:ext>
            </a:extLst>
          </p:cNvPr>
          <p:cNvSpPr/>
          <p:nvPr/>
        </p:nvSpPr>
        <p:spPr>
          <a:xfrm>
            <a:off x="376173" y="4397828"/>
            <a:ext cx="1897743" cy="9724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Frequenza del corso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AB1899D1-8CB7-8D4F-8820-DA9D6E2092D8}"/>
              </a:ext>
            </a:extLst>
          </p:cNvPr>
          <p:cNvSpPr/>
          <p:nvPr/>
        </p:nvSpPr>
        <p:spPr>
          <a:xfrm>
            <a:off x="2758213" y="4419598"/>
            <a:ext cx="1897743" cy="9724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Test finale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C21E4E7-546A-964D-8F5C-10AEDC46CFA5}"/>
              </a:ext>
            </a:extLst>
          </p:cNvPr>
          <p:cNvSpPr/>
          <p:nvPr/>
        </p:nvSpPr>
        <p:spPr>
          <a:xfrm>
            <a:off x="5147128" y="4397828"/>
            <a:ext cx="1745815" cy="9724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Certificato di frequenza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1F014544-1BF8-BC42-A18C-D74E07E2F2B1}"/>
              </a:ext>
            </a:extLst>
          </p:cNvPr>
          <p:cNvSpPr/>
          <p:nvPr/>
        </p:nvSpPr>
        <p:spPr>
          <a:xfrm>
            <a:off x="7384115" y="4426853"/>
            <a:ext cx="1897743" cy="9724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Immatricolazionecorso</a:t>
            </a:r>
            <a:r>
              <a:rPr lang="it-IT" dirty="0"/>
              <a:t> di Laurea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866470B-6FFB-7C4B-B154-A2AC9D148DDA}"/>
              </a:ext>
            </a:extLst>
          </p:cNvPr>
          <p:cNvSpPr/>
          <p:nvPr/>
        </p:nvSpPr>
        <p:spPr>
          <a:xfrm>
            <a:off x="9674129" y="4397827"/>
            <a:ext cx="2243981" cy="9724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Esame nelle sessioni straordinarie </a:t>
            </a:r>
            <a:r>
              <a:rPr lang="it-IT" dirty="0" err="1"/>
              <a:t>start@unito</a:t>
            </a:r>
            <a:endParaRPr lang="it-IT" dirty="0"/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BA99F22F-672C-3E4F-8D59-392273ABB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3" y="-227377"/>
            <a:ext cx="3975830" cy="264641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5B9E9BD-D707-3047-B6B9-624EF48C84E6}"/>
              </a:ext>
            </a:extLst>
          </p:cNvPr>
          <p:cNvSpPr txBox="1"/>
          <p:nvPr/>
        </p:nvSpPr>
        <p:spPr>
          <a:xfrm>
            <a:off x="9434852" y="5849258"/>
            <a:ext cx="2474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Inizio carriera </a:t>
            </a:r>
          </a:p>
          <a:p>
            <a:pPr algn="ctr"/>
            <a:r>
              <a:rPr lang="it-IT" b="1" dirty="0"/>
              <a:t>con un esame superato!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BA69BD7-9B57-0C49-9AF6-E76EE72D4253}"/>
              </a:ext>
            </a:extLst>
          </p:cNvPr>
          <p:cNvCxnSpPr>
            <a:cxnSpLocks/>
          </p:cNvCxnSpPr>
          <p:nvPr/>
        </p:nvCxnSpPr>
        <p:spPr>
          <a:xfrm>
            <a:off x="10693836" y="5500914"/>
            <a:ext cx="0" cy="34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2298DD5F-CCA7-C545-8D8A-6477A6D230D4}"/>
              </a:ext>
            </a:extLst>
          </p:cNvPr>
          <p:cNvCxnSpPr/>
          <p:nvPr/>
        </p:nvCxnSpPr>
        <p:spPr>
          <a:xfrm>
            <a:off x="2364088" y="4884056"/>
            <a:ext cx="3355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5BC28739-7DB4-CB43-A8CA-27EE2A943EA2}"/>
              </a:ext>
            </a:extLst>
          </p:cNvPr>
          <p:cNvCxnSpPr/>
          <p:nvPr/>
        </p:nvCxnSpPr>
        <p:spPr>
          <a:xfrm>
            <a:off x="4743832" y="4855024"/>
            <a:ext cx="3355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A9B49620-165E-C54E-8648-0EB5E588EBD5}"/>
              </a:ext>
            </a:extLst>
          </p:cNvPr>
          <p:cNvCxnSpPr/>
          <p:nvPr/>
        </p:nvCxnSpPr>
        <p:spPr>
          <a:xfrm>
            <a:off x="6947954" y="4855024"/>
            <a:ext cx="3355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24E63D9-E9A8-5B4A-9D42-9991E1358600}"/>
              </a:ext>
            </a:extLst>
          </p:cNvPr>
          <p:cNvCxnSpPr/>
          <p:nvPr/>
        </p:nvCxnSpPr>
        <p:spPr>
          <a:xfrm>
            <a:off x="9338560" y="4855024"/>
            <a:ext cx="3355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464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6694C523-57D8-404C-A473-79E0FB7090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111919"/>
              </p:ext>
            </p:extLst>
          </p:nvPr>
        </p:nvGraphicFramePr>
        <p:xfrm>
          <a:off x="-435430" y="909391"/>
          <a:ext cx="5525015" cy="5390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061CE204-A808-7649-B504-DB4C10B7371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Emanuela Andreis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98EE2EB-E5B8-4D49-92CD-826E64AEF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0903" y="1107100"/>
            <a:ext cx="7361918" cy="4932609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9963A744-C958-4441-A8FE-EE84D5413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03" y="244217"/>
            <a:ext cx="1724917" cy="11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3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E7546A-76B4-4048-A7E2-04777956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L’impatto di                       sulle carriere </a:t>
            </a:r>
            <a:br>
              <a:rPr lang="it-IT" dirty="0"/>
            </a:br>
            <a:r>
              <a:rPr lang="it-IT" dirty="0"/>
              <a:t>degli studenti: metodologia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601DCFE-CD09-8545-96CB-727DBE8633A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Emanuela Andreis</a:t>
            </a:r>
          </a:p>
          <a:p>
            <a:endParaRPr lang="it-IT" dirty="0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758236EC-0EA6-564F-AC66-CA4635D1F8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6412459"/>
              </p:ext>
            </p:extLst>
          </p:nvPr>
        </p:nvGraphicFramePr>
        <p:xfrm>
          <a:off x="-410966" y="2165026"/>
          <a:ext cx="7966008" cy="4020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0B078D98-9552-4A40-90E7-E9C5BA5AA4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7984"/>
            <a:ext cx="2608943" cy="173657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A69C5CB-2B8B-6448-9AD8-CB958AF174B8}"/>
              </a:ext>
            </a:extLst>
          </p:cNvPr>
          <p:cNvSpPr txBox="1"/>
          <p:nvPr/>
        </p:nvSpPr>
        <p:spPr>
          <a:xfrm>
            <a:off x="7032824" y="3841256"/>
            <a:ext cx="3891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000" i="1" dirty="0"/>
              <a:t>Riduzione tasso abbandono</a:t>
            </a:r>
          </a:p>
          <a:p>
            <a:pPr marL="285750" indent="-285750">
              <a:buFontTx/>
              <a:buChar char="-"/>
            </a:pPr>
            <a:r>
              <a:rPr lang="it-IT" sz="2000" i="1" dirty="0"/>
              <a:t>Semplificazione conseguimento CFU tra I e II anno</a:t>
            </a:r>
          </a:p>
        </p:txBody>
      </p:sp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F06A96B7-17AF-434C-8901-8B6E5402F245}"/>
              </a:ext>
            </a:extLst>
          </p:cNvPr>
          <p:cNvSpPr/>
          <p:nvPr/>
        </p:nvSpPr>
        <p:spPr>
          <a:xfrm>
            <a:off x="6086763" y="2744058"/>
            <a:ext cx="511959" cy="2838203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1CF247B-C594-7D4B-86DA-8E3DC91648BA}"/>
              </a:ext>
            </a:extLst>
          </p:cNvPr>
          <p:cNvSpPr txBox="1"/>
          <p:nvPr/>
        </p:nvSpPr>
        <p:spPr>
          <a:xfrm>
            <a:off x="2887521" y="6066581"/>
            <a:ext cx="430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A.A. di riferimento: 2018/2019 e 2019/2020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9FCC139-9EE8-1443-97CF-05C950629C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2465" y="2041298"/>
            <a:ext cx="2369460" cy="177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0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15B625-366A-9C40-A3EF-C893A055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Cambio corso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6618298-5EBC-F74A-9C2B-4916B56B9BA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Emanuela Andreis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3188253-A694-8F4D-9FC7-38D5BE942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5888" y="1828800"/>
            <a:ext cx="7680224" cy="41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5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C026C3-E894-4644-B3F1-05B26D3C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Abbandono carriere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E564A51-625B-5F40-A67A-7567D6851BB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Emanuela Andreis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C579891-AB9D-AE40-A2DE-651AFEA33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7977" y="1877643"/>
            <a:ext cx="7736046" cy="415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847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icrosoftOoffice presentazione MoodleMoot2021" id="{AFAE2859-3BE3-435C-9E83-5AF001150E32}" vid="{6ED0DE53-CFBD-48F4-8CD1-F31A9FF60AA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2761</TotalTime>
  <Words>514</Words>
  <Application>Microsoft Macintosh PowerPoint</Application>
  <PresentationFormat>Widescreen</PresentationFormat>
  <Paragraphs>111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Open online courses e orientamento universitario: le potenzialità dell’anticipazione di crediti formativi del progetto start@unito</vt:lpstr>
      <vt:lpstr>Sommario</vt:lpstr>
      <vt:lpstr>Orientamento universitario</vt:lpstr>
      <vt:lpstr>Mooc per l’orientamento «formativo»</vt:lpstr>
      <vt:lpstr>Presentazione standard di PowerPoint</vt:lpstr>
      <vt:lpstr>Presentazione standard di PowerPoint</vt:lpstr>
      <vt:lpstr>L’impatto di                       sulle carriere  degli studenti: metodologia</vt:lpstr>
      <vt:lpstr>Cambio corso</vt:lpstr>
      <vt:lpstr>Abbandono carriere</vt:lpstr>
      <vt:lpstr>Sospensione carriere</vt:lpstr>
      <vt:lpstr>L’attrattività per i finanziamenti ministeriali</vt:lpstr>
      <vt:lpstr>Presentazione standard di PowerPoint</vt:lpstr>
      <vt:lpstr>Conseguimento 40 CFU al termine del I anno di corso</vt:lpstr>
      <vt:lpstr>Conclusioni:  l’impatto positivo del «modello                     »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contributo</dc:title>
  <dc:creator>Emanuela Andreis</dc:creator>
  <cp:lastModifiedBy>Emanuela Andreis</cp:lastModifiedBy>
  <cp:revision>66</cp:revision>
  <cp:lastPrinted>2021-12-02T21:33:54Z</cp:lastPrinted>
  <dcterms:created xsi:type="dcterms:W3CDTF">2021-11-19T10:31:42Z</dcterms:created>
  <dcterms:modified xsi:type="dcterms:W3CDTF">2021-12-15T13:54:32Z</dcterms:modified>
</cp:coreProperties>
</file>