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81" r:id="rId7"/>
    <p:sldId id="280" r:id="rId8"/>
    <p:sldId id="27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3" r:id="rId21"/>
    <p:sldId id="277" r:id="rId22"/>
    <p:sldId id="275" r:id="rId23"/>
    <p:sldId id="276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C8A"/>
    <a:srgbClr val="CED5F1"/>
    <a:srgbClr val="00904B"/>
    <a:srgbClr val="B26D2E"/>
    <a:srgbClr val="F88113"/>
    <a:srgbClr val="F99737"/>
    <a:srgbClr val="F7D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225F5-12E3-43EE-A975-161E6E2EE9F1}" v="1" dt="2021-12-02T16:40:45.007"/>
    <p1510:client id="{B29DC388-7421-E544-B507-E0EAF2B631E2}" v="42" dt="2021-12-02T14:27:48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77" autoAdjust="0"/>
    <p:restoredTop sz="96327" autoAdjust="0"/>
  </p:normalViewPr>
  <p:slideViewPr>
    <p:cSldViewPr snapToGrid="0">
      <p:cViewPr varScale="1">
        <p:scale>
          <a:sx n="75" d="100"/>
          <a:sy n="75" d="100"/>
        </p:scale>
        <p:origin x="5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ffranchi Giuseppe (DOCENTE)" userId="8e4e9c06-096a-4b80-bda0-d0ed004c63ab" providerId="ADAL" clId="{B249717D-4749-4BF8-9A9C-6468E8F67727}"/>
    <pc:docChg chg="modSld">
      <pc:chgData name="Laffranchi Giuseppe (DOCENTE)" userId="8e4e9c06-096a-4b80-bda0-d0ed004c63ab" providerId="ADAL" clId="{B249717D-4749-4BF8-9A9C-6468E8F67727}" dt="2021-12-03T07:10:53.541" v="1" actId="14100"/>
      <pc:docMkLst>
        <pc:docMk/>
      </pc:docMkLst>
      <pc:sldChg chg="modSp mod">
        <pc:chgData name="Laffranchi Giuseppe (DOCENTE)" userId="8e4e9c06-096a-4b80-bda0-d0ed004c63ab" providerId="ADAL" clId="{B249717D-4749-4BF8-9A9C-6468E8F67727}" dt="2021-12-03T07:10:42.753" v="0" actId="14100"/>
        <pc:sldMkLst>
          <pc:docMk/>
          <pc:sldMk cId="3751267041" sldId="269"/>
        </pc:sldMkLst>
        <pc:spChg chg="mod">
          <ac:chgData name="Laffranchi Giuseppe (DOCENTE)" userId="8e4e9c06-096a-4b80-bda0-d0ed004c63ab" providerId="ADAL" clId="{B249717D-4749-4BF8-9A9C-6468E8F67727}" dt="2021-12-03T07:10:42.753" v="0" actId="14100"/>
          <ac:spMkLst>
            <pc:docMk/>
            <pc:sldMk cId="3751267041" sldId="269"/>
            <ac:spMk id="11" creationId="{BDCE6424-61F5-C64C-984E-96A7F91155ED}"/>
          </ac:spMkLst>
        </pc:spChg>
      </pc:sldChg>
      <pc:sldChg chg="modSp mod">
        <pc:chgData name="Laffranchi Giuseppe (DOCENTE)" userId="8e4e9c06-096a-4b80-bda0-d0ed004c63ab" providerId="ADAL" clId="{B249717D-4749-4BF8-9A9C-6468E8F67727}" dt="2021-12-03T07:10:53.541" v="1" actId="14100"/>
        <pc:sldMkLst>
          <pc:docMk/>
          <pc:sldMk cId="112091128" sldId="270"/>
        </pc:sldMkLst>
        <pc:spChg chg="mod">
          <ac:chgData name="Laffranchi Giuseppe (DOCENTE)" userId="8e4e9c06-096a-4b80-bda0-d0ed004c63ab" providerId="ADAL" clId="{B249717D-4749-4BF8-9A9C-6468E8F67727}" dt="2021-12-03T07:10:53.541" v="1" actId="14100"/>
          <ac:spMkLst>
            <pc:docMk/>
            <pc:sldMk cId="112091128" sldId="270"/>
            <ac:spMk id="11" creationId="{BDCE6424-61F5-C64C-984E-96A7F91155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73934-29F9-426A-932A-D62E7F587AC8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A74D-F3CD-4927-9ACB-749CA3E58B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5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70FC0-746B-4B9D-BB0A-39EBB0445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DA33F9-B949-425D-901E-DA655410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95B7E7-9445-4C2F-9EB0-9E60E58C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9A23-9473-4FB9-B61F-BB7AEAACFEAA}" type="datetime1">
              <a:rPr lang="en-GB" smtClean="0"/>
              <a:t>03/12/2021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1E059-2504-4C70-B7E2-C46BA945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F37909-1DDD-4B9C-8240-91AAEE04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  <p:pic>
        <p:nvPicPr>
          <p:cNvPr id="10" name="Immagine 9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0F5B8C51-A691-4A76-98FC-D3F4A26C9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" b="13054"/>
          <a:stretch/>
        </p:blipFill>
        <p:spPr>
          <a:xfrm>
            <a:off x="-1" y="4377937"/>
            <a:ext cx="12192001" cy="248006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DFD190-9A1E-4792-B901-6E3CB21AE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D77087-018B-4802-A2B3-AE603FD18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9B6EE-D074-42F6-AE25-54C3AF5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62FAE1-76C6-4B1B-A2EB-F7C5D649E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78050"/>
            <a:ext cx="10515600" cy="43513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91C1AD-70DF-4C9F-A06C-0E704FFDA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311D085-0987-45BB-AE57-B62BF5942C9D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511AC9DD-6EC1-4227-8312-9B05A85E1F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A8A9A-B75D-4964-8862-9C83F829C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86E082-D277-4CD4-873E-098FB6707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8897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0C1334-CFB6-45C8-90CA-871B29EAB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8897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40E042-4414-4205-A33A-0C863A37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08E877F-DCDD-4D92-98CA-9FCAF08F52C4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B522D03C-9FFA-4A67-AEB7-0DF9E31610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A3D4852-0857-4BD8-BE87-1A4CE44A58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06EDE-9DA7-4C41-ABBC-88B5224E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90D41-45F0-4ACE-B279-1709B4A2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350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A1EF1D-1531-4D5E-8EA9-67ECED508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109388-484E-43AE-93BB-653A762F4765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                        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E33C797B-A870-4A46-9D81-C309E8E537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A97D5D-2FD9-45A8-8B66-602AE6CB3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799E3-17B2-4586-B97A-F7743985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A77A7F-B67B-403D-AAA3-4E595DC32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F200DB-7DC8-45B6-876A-0A3048F3D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382F41E-5506-4C85-8F22-B7974E0BB79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E6276E88-FD43-44D3-9AE9-DF4CF38B08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0C821D-F5D7-44CC-8334-603535724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EE7C-ECC3-48AF-97E5-6B0A0853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CF63D-3A5D-4338-8F7C-63D07C72C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AEE35D-4217-4281-9631-B30EC5FA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EEEA9F-7874-442A-84D8-72073A70E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5B13AC3-E38C-430A-91B2-90637657DDE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72AC99A-9462-44EA-8BC4-42F8A0C465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96E69C0-DD60-42E0-B224-07E292FDB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5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2CFB5-51ED-40D1-8D16-4583DC76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4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C4A8AE-4A54-41A1-8E6A-615840B6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54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17E73C-4FBA-41F3-B00D-A447A28F7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9400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5170DF-7CCB-4E0C-9BCE-E90672F76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4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F26D98-7D45-4993-853E-CDF4325A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9400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EECC37-B943-4F01-A970-7DEBDD643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68ACE9A-2B66-40CD-A2D5-E7A6F061E28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C998D56-F489-4DE7-9AF2-F62426386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83D8E-33C5-42F4-803C-9038F27A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B990D3-EECC-444D-A203-74E9E3E2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7EC59B-0D04-472D-9B73-7BE61FF82EB3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9" name="Segnaposto contenuto 13">
            <a:extLst>
              <a:ext uri="{FF2B5EF4-FFF2-40B4-BE49-F238E27FC236}">
                <a16:creationId xmlns:a16="http://schemas.microsoft.com/office/drawing/2014/main" id="{10A99CDD-B875-4E9A-9DAB-39F5CC5000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CD77B5-85E0-4596-957C-F3BF07133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99AFD8-611D-4B61-A02D-C4239B579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D2227DC-D5B4-45A2-867B-C5F48927CCFF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8" name="Segnaposto contenuto 13">
            <a:extLst>
              <a:ext uri="{FF2B5EF4-FFF2-40B4-BE49-F238E27FC236}">
                <a16:creationId xmlns:a16="http://schemas.microsoft.com/office/drawing/2014/main" id="{341771AB-4488-40A8-A83C-EF3198AF7E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E0ED84-0540-4F5A-9FD8-5E748378DB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4BD3B9-2A74-46B4-97E6-E901465C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3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09D8F9-AFCD-403A-9710-052F04D9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41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45222B-0BA0-4306-A769-EDA268BF7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C566D3-13D9-433C-B1CF-CE8F17567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54228F-7137-410F-A103-EA839B1F2CC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B7DB073-3A3E-4982-860C-FE63807FFA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E3427C-FC2F-4F85-8D1C-8459D750F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29773-AC99-40A1-9828-942622E0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5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204F70-897C-499A-9236-1024908C3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12E27F-3C3B-4A2E-955F-DBD4A816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6C70EC-2ADD-4215-BA49-3C69FD060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86C4E93-9FE2-4797-BA55-6CECDAD5DAA0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591EB3AB-DF84-46C5-8B53-0F87D83D6F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873F33-D9D7-413A-B326-42F372399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900188-6183-4C82-8C20-BD726E7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6135F-F9B1-4F39-B9A2-58C32E4C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0C669B-5575-48B3-8726-2E921A4FF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3F31-A70A-4499-82CC-E11D5D08C7B7}" type="datetime1">
              <a:rPr lang="en-GB" smtClean="0"/>
              <a:t>03/12/2021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2803E-CC4A-449D-858A-2B71445A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5E64BB-4A52-460C-B60A-5568F714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3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5905404@N00/7126147125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37864562@N06/3766371656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37864562@N06/3766371656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7533-D79F-4676-B3C8-488972A3F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Implementazione di </a:t>
            </a:r>
            <a:r>
              <a:rPr lang="it-IT" dirty="0" err="1"/>
              <a:t>Moodle</a:t>
            </a:r>
            <a:r>
              <a:rPr lang="it-IT" dirty="0"/>
              <a:t> nelle scuole del Canton Ticino </a:t>
            </a:r>
            <a:br>
              <a:rPr lang="it-IT" dirty="0"/>
            </a:br>
            <a:r>
              <a:rPr lang="it-IT" dirty="0"/>
              <a:t>e formazione dei docenti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E4637D-C7B3-4AFB-ACE4-92A8964F0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Giuseppe </a:t>
            </a:r>
            <a:r>
              <a:rPr lang="it-IT" dirty="0" err="1"/>
              <a:t>Laffranchi</a:t>
            </a:r>
            <a:br>
              <a:rPr lang="it-IT" dirty="0"/>
            </a:br>
            <a:r>
              <a:rPr lang="it-IT" dirty="0"/>
              <a:t>Responsabile Settore Scuola e Digitale</a:t>
            </a:r>
            <a:br>
              <a:rPr lang="it-IT" dirty="0"/>
            </a:br>
            <a:r>
              <a:rPr lang="it-IT" dirty="0"/>
              <a:t>del Centro Risorse Didattiche e Digitali (CERDD),</a:t>
            </a:r>
            <a:br>
              <a:rPr lang="it-IT" dirty="0"/>
            </a:br>
            <a:r>
              <a:rPr lang="it-IT" dirty="0"/>
              <a:t>Dipartimento Educazione, Cultura e Sport (Cantone Ticino, Svizzera)</a:t>
            </a:r>
          </a:p>
          <a:p>
            <a:r>
              <a:rPr lang="it-IT" dirty="0" err="1"/>
              <a:t>giuseppe.laffranchi@ti.ch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32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11" descr="Immagine che contiene testo, persona, inpiedi, gruppo&#10;&#10;Descrizione generata automaticamente">
            <a:extLst>
              <a:ext uri="{FF2B5EF4-FFF2-40B4-BE49-F238E27FC236}">
                <a16:creationId xmlns:a16="http://schemas.microsoft.com/office/drawing/2014/main" id="{11CEF11D-1712-FF45-BE18-5A5C3D2905F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08" y="756916"/>
            <a:ext cx="8204783" cy="5813091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EC91FB-92FB-2146-AB61-A313B65B0552}"/>
              </a:ext>
            </a:extLst>
          </p:cNvPr>
          <p:cNvSpPr txBox="1"/>
          <p:nvPr/>
        </p:nvSpPr>
        <p:spPr>
          <a:xfrm rot="16200000">
            <a:off x="9730344" y="3278845"/>
            <a:ext cx="416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Foto originale di John Englart (Takver)</a:t>
            </a:r>
          </a:p>
          <a:p>
            <a:r>
              <a:rPr lang="it-CH" sz="1200" dirty="0"/>
              <a:t>https://www.flickr.com/photos/81043308@N00/9377507224</a:t>
            </a:r>
          </a:p>
          <a:p>
            <a:r>
              <a:rPr lang="it-CH" sz="1200" dirty="0"/>
              <a:t>CC BY-SA 2.0, https://creativecommons.org/licenses/by-sa/2.0/ </a:t>
            </a:r>
          </a:p>
        </p:txBody>
      </p:sp>
      <p:sp>
        <p:nvSpPr>
          <p:cNvPr id="13" name="Fumetto 1 12">
            <a:extLst>
              <a:ext uri="{FF2B5EF4-FFF2-40B4-BE49-F238E27FC236}">
                <a16:creationId xmlns:a16="http://schemas.microsoft.com/office/drawing/2014/main" id="{D8592A4E-9F5D-E745-8F8C-26DEE3EBD6F9}"/>
              </a:ext>
            </a:extLst>
          </p:cNvPr>
          <p:cNvSpPr/>
          <p:nvPr/>
        </p:nvSpPr>
        <p:spPr>
          <a:xfrm rot="21408749">
            <a:off x="6095999" y="1200902"/>
            <a:ext cx="2063751" cy="1554998"/>
          </a:xfrm>
          <a:prstGeom prst="wedgeRectCallout">
            <a:avLst>
              <a:gd name="adj1" fmla="val 20560"/>
              <a:gd name="adj2" fmla="val 53003"/>
            </a:avLst>
          </a:prstGeom>
          <a:solidFill>
            <a:srgbClr val="CED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65DED55-43D4-8F4B-A3D3-49FD87F8D02B}"/>
              </a:ext>
            </a:extLst>
          </p:cNvPr>
          <p:cNvSpPr txBox="1"/>
          <p:nvPr/>
        </p:nvSpPr>
        <p:spPr>
          <a:xfrm rot="21434545">
            <a:off x="6000749" y="1198046"/>
            <a:ext cx="225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NO</a:t>
            </a:r>
          </a:p>
          <a:p>
            <a:pPr algn="ctr"/>
            <a:r>
              <a:rPr lang="it-CH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Moodle!</a:t>
            </a:r>
          </a:p>
        </p:txBody>
      </p:sp>
    </p:spTree>
    <p:extLst>
      <p:ext uri="{BB962C8B-B14F-4D97-AF65-F5344CB8AC3E}">
        <p14:creationId xmlns:p14="http://schemas.microsoft.com/office/powerpoint/2010/main" val="3480278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403270E8-4378-D246-A0DF-7C4662A874DA}"/>
              </a:ext>
            </a:extLst>
          </p:cNvPr>
          <p:cNvGrpSpPr/>
          <p:nvPr/>
        </p:nvGrpSpPr>
        <p:grpSpPr>
          <a:xfrm>
            <a:off x="381000" y="2008650"/>
            <a:ext cx="4320000" cy="2696057"/>
            <a:chOff x="381000" y="2008650"/>
            <a:chExt cx="4320000" cy="2696057"/>
          </a:xfrm>
        </p:grpSpPr>
        <p:pic>
          <p:nvPicPr>
            <p:cNvPr id="7" name="Immagine 6" descr="Immagine che contiene testo, bigliettodavisita, busta&#10;&#10;Descrizione generata automaticamente">
              <a:extLst>
                <a:ext uri="{FF2B5EF4-FFF2-40B4-BE49-F238E27FC236}">
                  <a16:creationId xmlns:a16="http://schemas.microsoft.com/office/drawing/2014/main" id="{3CBFDB01-6AD0-4941-8FF4-EA11EEDC1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008650"/>
              <a:ext cx="4320000" cy="243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E8F6BBE4-83CC-3A40-AF5E-F431BE8D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438650"/>
              <a:ext cx="4320000" cy="266057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5871C18-5526-4F4C-B4C2-912232FA5E81}"/>
              </a:ext>
            </a:extLst>
          </p:cNvPr>
          <p:cNvGrpSpPr/>
          <p:nvPr/>
        </p:nvGrpSpPr>
        <p:grpSpPr>
          <a:xfrm>
            <a:off x="4954292" y="657728"/>
            <a:ext cx="4320000" cy="2701843"/>
            <a:chOff x="5030492" y="926418"/>
            <a:chExt cx="4320000" cy="2701843"/>
          </a:xfrm>
        </p:grpSpPr>
        <p:pic>
          <p:nvPicPr>
            <p:cNvPr id="9" name="Immagine 8" descr="Immagine che contiene testo, bigliettodavisita, busta&#10;&#10;Descrizione generata automaticamente">
              <a:extLst>
                <a:ext uri="{FF2B5EF4-FFF2-40B4-BE49-F238E27FC236}">
                  <a16:creationId xmlns:a16="http://schemas.microsoft.com/office/drawing/2014/main" id="{7420411D-F37F-9443-ACBD-99EB71BD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492" y="926418"/>
              <a:ext cx="4320000" cy="2430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C781F33-51A5-E041-9BC6-E6D2E893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492" y="3362204"/>
              <a:ext cx="4320000" cy="266057"/>
            </a:xfrm>
            <a:prstGeom prst="rect">
              <a:avLst/>
            </a:prstGeom>
          </p:spPr>
        </p:pic>
      </p:grpSp>
      <p:pic>
        <p:nvPicPr>
          <p:cNvPr id="5" name="Segnaposto contenuto 4" descr="Immagine che contiene testo, bigliettodavisita, busta&#10;&#10;Descrizione generata automaticamente">
            <a:extLst>
              <a:ext uri="{FF2B5EF4-FFF2-40B4-BE49-F238E27FC236}">
                <a16:creationId xmlns:a16="http://schemas.microsoft.com/office/drawing/2014/main" id="{C5972583-828E-F34E-B858-80B56A217E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3686103"/>
            <a:ext cx="4320000" cy="2430000"/>
          </a:xfr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FA916FF-25A2-B343-97C2-B8DF1D75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6116103"/>
            <a:ext cx="4320000" cy="266057"/>
          </a:xfrm>
          <a:prstGeom prst="rect">
            <a:avLst/>
          </a:prstGeom>
        </p:spPr>
      </p:pic>
      <p:sp>
        <p:nvSpPr>
          <p:cNvPr id="20" name="Fumetto 1 19">
            <a:extLst>
              <a:ext uri="{FF2B5EF4-FFF2-40B4-BE49-F238E27FC236}">
                <a16:creationId xmlns:a16="http://schemas.microsoft.com/office/drawing/2014/main" id="{D87C4FB9-CA21-B34A-907B-0865D2062B1F}"/>
              </a:ext>
            </a:extLst>
          </p:cNvPr>
          <p:cNvSpPr/>
          <p:nvPr/>
        </p:nvSpPr>
        <p:spPr>
          <a:xfrm>
            <a:off x="491730" y="1375379"/>
            <a:ext cx="1899777" cy="489792"/>
          </a:xfrm>
          <a:prstGeom prst="wedgeRectCallout">
            <a:avLst>
              <a:gd name="adj1" fmla="val -28763"/>
              <a:gd name="adj2" fmla="val 124556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erogativo</a:t>
            </a:r>
          </a:p>
        </p:txBody>
      </p:sp>
      <p:sp>
        <p:nvSpPr>
          <p:cNvPr id="21" name="Fumetto 1 20">
            <a:extLst>
              <a:ext uri="{FF2B5EF4-FFF2-40B4-BE49-F238E27FC236}">
                <a16:creationId xmlns:a16="http://schemas.microsoft.com/office/drawing/2014/main" id="{B11AA29D-E901-A643-99E9-8CDFE58C67BA}"/>
              </a:ext>
            </a:extLst>
          </p:cNvPr>
          <p:cNvSpPr/>
          <p:nvPr/>
        </p:nvSpPr>
        <p:spPr>
          <a:xfrm>
            <a:off x="2729871" y="548754"/>
            <a:ext cx="1918230" cy="489792"/>
          </a:xfrm>
          <a:prstGeom prst="wedgeRectCallout">
            <a:avLst>
              <a:gd name="adj1" fmla="val 78787"/>
              <a:gd name="adj2" fmla="val 28896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interattivo</a:t>
            </a:r>
          </a:p>
        </p:txBody>
      </p:sp>
      <p:sp>
        <p:nvSpPr>
          <p:cNvPr id="22" name="Fumetto 1 21">
            <a:extLst>
              <a:ext uri="{FF2B5EF4-FFF2-40B4-BE49-F238E27FC236}">
                <a16:creationId xmlns:a16="http://schemas.microsoft.com/office/drawing/2014/main" id="{9C0D59D7-3E76-B942-948B-947F9378C85F}"/>
              </a:ext>
            </a:extLst>
          </p:cNvPr>
          <p:cNvSpPr/>
          <p:nvPr/>
        </p:nvSpPr>
        <p:spPr>
          <a:xfrm>
            <a:off x="3954586" y="5163858"/>
            <a:ext cx="2508462" cy="489792"/>
          </a:xfrm>
          <a:prstGeom prst="wedgeRectCallout">
            <a:avLst>
              <a:gd name="adj1" fmla="val 78787"/>
              <a:gd name="adj2" fmla="val 28896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collaborativo</a:t>
            </a:r>
          </a:p>
        </p:txBody>
      </p:sp>
    </p:spTree>
    <p:extLst>
      <p:ext uri="{BB962C8B-B14F-4D97-AF65-F5344CB8AC3E}">
        <p14:creationId xmlns:p14="http://schemas.microsoft.com/office/powerpoint/2010/main" val="212126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11" descr="Immagine che contiene interni, sedia, finestra, cenando&#10;&#10;Descrizione generata automaticamente">
            <a:extLst>
              <a:ext uri="{FF2B5EF4-FFF2-40B4-BE49-F238E27FC236}">
                <a16:creationId xmlns:a16="http://schemas.microsoft.com/office/drawing/2014/main" id="{73621ECA-94DA-4140-A65A-358285DCDA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" y="884172"/>
            <a:ext cx="12185778" cy="5700949"/>
          </a:xfr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B15294E1-D826-1541-956E-F97A90E756DF}"/>
              </a:ext>
            </a:extLst>
          </p:cNvPr>
          <p:cNvSpPr/>
          <p:nvPr/>
        </p:nvSpPr>
        <p:spPr>
          <a:xfrm>
            <a:off x="3835190" y="1125996"/>
            <a:ext cx="4521620" cy="861502"/>
          </a:xfrm>
          <a:prstGeom prst="rect">
            <a:avLst/>
          </a:prstGeom>
          <a:solidFill>
            <a:srgbClr val="787C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CHIUSE</a:t>
            </a:r>
          </a:p>
        </p:txBody>
      </p:sp>
    </p:spTree>
    <p:extLst>
      <p:ext uri="{BB962C8B-B14F-4D97-AF65-F5344CB8AC3E}">
        <p14:creationId xmlns:p14="http://schemas.microsoft.com/office/powerpoint/2010/main" val="364928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6CAE00-1F4E-184D-9422-BAC76B7EEA3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t="3734" r="24039" b="12365"/>
          <a:stretch/>
        </p:blipFill>
        <p:spPr>
          <a:xfrm>
            <a:off x="2294527" y="532737"/>
            <a:ext cx="7602946" cy="596370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359883-4FC0-DA4F-8F91-B25E9A29340E}"/>
              </a:ext>
            </a:extLst>
          </p:cNvPr>
          <p:cNvSpPr txBox="1"/>
          <p:nvPr/>
        </p:nvSpPr>
        <p:spPr>
          <a:xfrm>
            <a:off x="2584174" y="691762"/>
            <a:ext cx="217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PRIMA...</a:t>
            </a:r>
          </a:p>
        </p:txBody>
      </p:sp>
    </p:spTree>
    <p:extLst>
      <p:ext uri="{BB962C8B-B14F-4D97-AF65-F5344CB8AC3E}">
        <p14:creationId xmlns:p14="http://schemas.microsoft.com/office/powerpoint/2010/main" val="311873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CE969EA-BE41-9C4E-8023-369B1EEACB7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r="23252"/>
          <a:stretch/>
        </p:blipFill>
        <p:spPr>
          <a:xfrm>
            <a:off x="2591933" y="258820"/>
            <a:ext cx="7008133" cy="634035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359883-4FC0-DA4F-8F91-B25E9A29340E}"/>
              </a:ext>
            </a:extLst>
          </p:cNvPr>
          <p:cNvSpPr txBox="1"/>
          <p:nvPr/>
        </p:nvSpPr>
        <p:spPr>
          <a:xfrm>
            <a:off x="2727298" y="341905"/>
            <a:ext cx="217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...DOPO</a:t>
            </a:r>
          </a:p>
        </p:txBody>
      </p:sp>
    </p:spTree>
    <p:extLst>
      <p:ext uri="{BB962C8B-B14F-4D97-AF65-F5344CB8AC3E}">
        <p14:creationId xmlns:p14="http://schemas.microsoft.com/office/powerpoint/2010/main" val="393934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597CE05-EB3A-7947-A44C-9298B2D36F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727589"/>
            <a:ext cx="9147174" cy="5817607"/>
          </a:xfrm>
        </p:spPr>
      </p:pic>
    </p:spTree>
    <p:extLst>
      <p:ext uri="{BB962C8B-B14F-4D97-AF65-F5344CB8AC3E}">
        <p14:creationId xmlns:p14="http://schemas.microsoft.com/office/powerpoint/2010/main" val="28562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ED03D4F-6D22-5545-9C4F-2C8AB2F334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43" y="631145"/>
            <a:ext cx="2578234" cy="1734800"/>
          </a:xfrm>
        </p:spPr>
      </p:pic>
      <p:pic>
        <p:nvPicPr>
          <p:cNvPr id="9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3007B11-80BD-B844-8209-57234911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62" y="2973788"/>
            <a:ext cx="3323285" cy="2236118"/>
          </a:xfrm>
          <a:prstGeom prst="rect">
            <a:avLst/>
          </a:prstGeom>
        </p:spPr>
      </p:pic>
      <p:pic>
        <p:nvPicPr>
          <p:cNvPr id="10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40233026-3AE9-1543-B70A-BD232C104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77" y="3726281"/>
            <a:ext cx="3950331" cy="2658034"/>
          </a:xfrm>
          <a:prstGeom prst="rect">
            <a:avLst/>
          </a:prstGeom>
        </p:spPr>
      </p:pic>
      <p:sp>
        <p:nvSpPr>
          <p:cNvPr id="5" name="Fumetto 1 4">
            <a:extLst>
              <a:ext uri="{FF2B5EF4-FFF2-40B4-BE49-F238E27FC236}">
                <a16:creationId xmlns:a16="http://schemas.microsoft.com/office/drawing/2014/main" id="{04009E22-0C0D-574F-806E-2E6CC47F577E}"/>
              </a:ext>
            </a:extLst>
          </p:cNvPr>
          <p:cNvSpPr/>
          <p:nvPr/>
        </p:nvSpPr>
        <p:spPr>
          <a:xfrm>
            <a:off x="9374035" y="1461197"/>
            <a:ext cx="2469101" cy="1040875"/>
          </a:xfrm>
          <a:prstGeom prst="wedgeRectCallout">
            <a:avLst>
              <a:gd name="adj1" fmla="val 17654"/>
              <a:gd name="adj2" fmla="val 92870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Professionali</a:t>
            </a:r>
          </a:p>
        </p:txBody>
      </p:sp>
      <p:sp>
        <p:nvSpPr>
          <p:cNvPr id="7" name="Fumetto 1 6">
            <a:extLst>
              <a:ext uri="{FF2B5EF4-FFF2-40B4-BE49-F238E27FC236}">
                <a16:creationId xmlns:a16="http://schemas.microsoft.com/office/drawing/2014/main" id="{C48F5B8B-B5C8-FC49-93BE-9F7555824FE3}"/>
              </a:ext>
            </a:extLst>
          </p:cNvPr>
          <p:cNvSpPr/>
          <p:nvPr/>
        </p:nvSpPr>
        <p:spPr>
          <a:xfrm>
            <a:off x="4324075" y="493364"/>
            <a:ext cx="1797049" cy="1339850"/>
          </a:xfrm>
          <a:prstGeom prst="wedgeRectCallout">
            <a:avLst>
              <a:gd name="adj1" fmla="val 73139"/>
              <a:gd name="adj2" fmla="val -29569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Medie Superiori</a:t>
            </a:r>
          </a:p>
        </p:txBody>
      </p:sp>
      <p:sp>
        <p:nvSpPr>
          <p:cNvPr id="8" name="Fumetto 1 7">
            <a:extLst>
              <a:ext uri="{FF2B5EF4-FFF2-40B4-BE49-F238E27FC236}">
                <a16:creationId xmlns:a16="http://schemas.microsoft.com/office/drawing/2014/main" id="{E5E56D9C-9AA0-0746-8A2A-EB3119CC05C6}"/>
              </a:ext>
            </a:extLst>
          </p:cNvPr>
          <p:cNvSpPr/>
          <p:nvPr/>
        </p:nvSpPr>
        <p:spPr>
          <a:xfrm>
            <a:off x="4770314" y="2582950"/>
            <a:ext cx="1652328" cy="914400"/>
          </a:xfrm>
          <a:prstGeom prst="wedgeRectCallout">
            <a:avLst>
              <a:gd name="adj1" fmla="val -22072"/>
              <a:gd name="adj2" fmla="val 101387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Medie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87DEE6-9F64-A540-9F18-218BA20EFF50}"/>
              </a:ext>
            </a:extLst>
          </p:cNvPr>
          <p:cNvSpPr/>
          <p:nvPr/>
        </p:nvSpPr>
        <p:spPr>
          <a:xfrm>
            <a:off x="173032" y="2614755"/>
            <a:ext cx="3950331" cy="26580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11" name="Fumetto 1 10">
            <a:extLst>
              <a:ext uri="{FF2B5EF4-FFF2-40B4-BE49-F238E27FC236}">
                <a16:creationId xmlns:a16="http://schemas.microsoft.com/office/drawing/2014/main" id="{BDCE6424-61F5-C64C-984E-96A7F91155ED}"/>
              </a:ext>
            </a:extLst>
          </p:cNvPr>
          <p:cNvSpPr/>
          <p:nvPr/>
        </p:nvSpPr>
        <p:spPr>
          <a:xfrm>
            <a:off x="348864" y="1026096"/>
            <a:ext cx="3484568" cy="1339850"/>
          </a:xfrm>
          <a:prstGeom prst="wedgeRectCallout">
            <a:avLst>
              <a:gd name="adj1" fmla="val -22072"/>
              <a:gd name="adj2" fmla="val 101387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dell’Infanzia ed Elementari</a:t>
            </a:r>
          </a:p>
        </p:txBody>
      </p:sp>
    </p:spTree>
    <p:extLst>
      <p:ext uri="{BB962C8B-B14F-4D97-AF65-F5344CB8AC3E}">
        <p14:creationId xmlns:p14="http://schemas.microsoft.com/office/powerpoint/2010/main" val="375126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104471E6-7B32-084A-AB20-C6D4D8436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" y="2614755"/>
            <a:ext cx="3950331" cy="2658034"/>
          </a:xfrm>
          <a:prstGeom prst="rect">
            <a:avLst/>
          </a:prstGeom>
        </p:spPr>
      </p:pic>
      <p:pic>
        <p:nvPicPr>
          <p:cNvPr id="3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ED03D4F-6D22-5545-9C4F-2C8AB2F334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43" y="631145"/>
            <a:ext cx="2578234" cy="1734800"/>
          </a:xfrm>
        </p:spPr>
      </p:pic>
      <p:pic>
        <p:nvPicPr>
          <p:cNvPr id="9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3007B11-80BD-B844-8209-57234911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62" y="2973788"/>
            <a:ext cx="3323285" cy="2236118"/>
          </a:xfrm>
          <a:prstGeom prst="rect">
            <a:avLst/>
          </a:prstGeom>
        </p:spPr>
      </p:pic>
      <p:pic>
        <p:nvPicPr>
          <p:cNvPr id="10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40233026-3AE9-1543-B70A-BD232C104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77" y="3726281"/>
            <a:ext cx="3950331" cy="2658034"/>
          </a:xfrm>
          <a:prstGeom prst="rect">
            <a:avLst/>
          </a:prstGeom>
        </p:spPr>
      </p:pic>
      <p:sp>
        <p:nvSpPr>
          <p:cNvPr id="5" name="Fumetto 1 4">
            <a:extLst>
              <a:ext uri="{FF2B5EF4-FFF2-40B4-BE49-F238E27FC236}">
                <a16:creationId xmlns:a16="http://schemas.microsoft.com/office/drawing/2014/main" id="{04009E22-0C0D-574F-806E-2E6CC47F577E}"/>
              </a:ext>
            </a:extLst>
          </p:cNvPr>
          <p:cNvSpPr/>
          <p:nvPr/>
        </p:nvSpPr>
        <p:spPr>
          <a:xfrm>
            <a:off x="9374035" y="1461197"/>
            <a:ext cx="2469101" cy="1040875"/>
          </a:xfrm>
          <a:prstGeom prst="wedgeRectCallout">
            <a:avLst>
              <a:gd name="adj1" fmla="val 17654"/>
              <a:gd name="adj2" fmla="val 92870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Professionali</a:t>
            </a:r>
          </a:p>
        </p:txBody>
      </p:sp>
      <p:sp>
        <p:nvSpPr>
          <p:cNvPr id="7" name="Fumetto 1 6">
            <a:extLst>
              <a:ext uri="{FF2B5EF4-FFF2-40B4-BE49-F238E27FC236}">
                <a16:creationId xmlns:a16="http://schemas.microsoft.com/office/drawing/2014/main" id="{C48F5B8B-B5C8-FC49-93BE-9F7555824FE3}"/>
              </a:ext>
            </a:extLst>
          </p:cNvPr>
          <p:cNvSpPr/>
          <p:nvPr/>
        </p:nvSpPr>
        <p:spPr>
          <a:xfrm>
            <a:off x="4324075" y="493364"/>
            <a:ext cx="1797049" cy="1339850"/>
          </a:xfrm>
          <a:prstGeom prst="wedgeRectCallout">
            <a:avLst>
              <a:gd name="adj1" fmla="val 73139"/>
              <a:gd name="adj2" fmla="val -29569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Medie Superiori</a:t>
            </a:r>
          </a:p>
        </p:txBody>
      </p:sp>
      <p:sp>
        <p:nvSpPr>
          <p:cNvPr id="8" name="Fumetto 1 7">
            <a:extLst>
              <a:ext uri="{FF2B5EF4-FFF2-40B4-BE49-F238E27FC236}">
                <a16:creationId xmlns:a16="http://schemas.microsoft.com/office/drawing/2014/main" id="{E5E56D9C-9AA0-0746-8A2A-EB3119CC05C6}"/>
              </a:ext>
            </a:extLst>
          </p:cNvPr>
          <p:cNvSpPr/>
          <p:nvPr/>
        </p:nvSpPr>
        <p:spPr>
          <a:xfrm>
            <a:off x="4770314" y="2582950"/>
            <a:ext cx="1652328" cy="914400"/>
          </a:xfrm>
          <a:prstGeom prst="wedgeRectCallout">
            <a:avLst>
              <a:gd name="adj1" fmla="val -22072"/>
              <a:gd name="adj2" fmla="val 101387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Medie</a:t>
            </a:r>
          </a:p>
        </p:txBody>
      </p:sp>
      <p:sp>
        <p:nvSpPr>
          <p:cNvPr id="11" name="Fumetto 1 10">
            <a:extLst>
              <a:ext uri="{FF2B5EF4-FFF2-40B4-BE49-F238E27FC236}">
                <a16:creationId xmlns:a16="http://schemas.microsoft.com/office/drawing/2014/main" id="{BDCE6424-61F5-C64C-984E-96A7F91155ED}"/>
              </a:ext>
            </a:extLst>
          </p:cNvPr>
          <p:cNvSpPr/>
          <p:nvPr/>
        </p:nvSpPr>
        <p:spPr>
          <a:xfrm>
            <a:off x="348864" y="1100668"/>
            <a:ext cx="3484568" cy="1265278"/>
          </a:xfrm>
          <a:prstGeom prst="wedgeRectCallout">
            <a:avLst>
              <a:gd name="adj1" fmla="val -22072"/>
              <a:gd name="adj2" fmla="val 101387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Scuole dell’Infanzia ed Elementari</a:t>
            </a:r>
          </a:p>
        </p:txBody>
      </p:sp>
    </p:spTree>
    <p:extLst>
      <p:ext uri="{BB962C8B-B14F-4D97-AF65-F5344CB8AC3E}">
        <p14:creationId xmlns:p14="http://schemas.microsoft.com/office/powerpoint/2010/main" val="11209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3332287D-2BC2-FD42-86F7-3E15598EF16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7" y="1585610"/>
            <a:ext cx="11774505" cy="4586288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2308766" y="686102"/>
            <a:ext cx="757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Uso del «TILES FORMAT»</a:t>
            </a:r>
          </a:p>
        </p:txBody>
      </p:sp>
    </p:spTree>
    <p:extLst>
      <p:ext uri="{BB962C8B-B14F-4D97-AF65-F5344CB8AC3E}">
        <p14:creationId xmlns:p14="http://schemas.microsoft.com/office/powerpoint/2010/main" val="97082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2934648" y="766612"/>
            <a:ext cx="632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USO RISORSE H5P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FA303DA1-CF10-B64E-9F1B-ED7C8E3452B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66" y="1553614"/>
            <a:ext cx="9737267" cy="4577126"/>
          </a:xfrm>
        </p:spPr>
      </p:pic>
    </p:spTree>
    <p:extLst>
      <p:ext uri="{BB962C8B-B14F-4D97-AF65-F5344CB8AC3E}">
        <p14:creationId xmlns:p14="http://schemas.microsoft.com/office/powerpoint/2010/main" val="40391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esterni, terra, cavallo, cavalcando&#10;&#10;Descrizione generata automaticamente">
            <a:extLst>
              <a:ext uri="{FF2B5EF4-FFF2-40B4-BE49-F238E27FC236}">
                <a16:creationId xmlns:a16="http://schemas.microsoft.com/office/drawing/2014/main" id="{F39F0911-C4D9-404B-BCC0-BF67916C317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45" y="6607175"/>
            <a:ext cx="399110" cy="265113"/>
          </a:xfrm>
        </p:spPr>
      </p:pic>
      <p:pic>
        <p:nvPicPr>
          <p:cNvPr id="9" name="Immagine 8" descr="Immagine che contiene esterni, terra, cavallo, cavalcando&#10;&#10;Descrizione generata automaticamente">
            <a:extLst>
              <a:ext uri="{FF2B5EF4-FFF2-40B4-BE49-F238E27FC236}">
                <a16:creationId xmlns:a16="http://schemas.microsoft.com/office/drawing/2014/main" id="{229145C2-928D-7A49-BEFD-D529CD34D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69" y="651946"/>
            <a:ext cx="8882262" cy="5900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583B99-BFF0-364A-A2ED-07FAEE5B7BE8}"/>
              </a:ext>
            </a:extLst>
          </p:cNvPr>
          <p:cNvSpPr txBox="1"/>
          <p:nvPr/>
        </p:nvSpPr>
        <p:spPr>
          <a:xfrm rot="16200000">
            <a:off x="9356011" y="3278845"/>
            <a:ext cx="4912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Original work by: User:Chefsna from nl.wikipedia</a:t>
            </a:r>
          </a:p>
          <a:p>
            <a:r>
              <a:rPr lang="it-CH" sz="1200" dirty="0"/>
              <a:t>see http://nl.wikipedia.org/wiki/Afbeelding:Uitgestrektedraf.jpg, </a:t>
            </a:r>
          </a:p>
          <a:p>
            <a:r>
              <a:rPr lang="it-CH" sz="1200" dirty="0"/>
              <a:t>CC BY-SA 3.0, https://commons.wikimedia.org/w/index.php?curid=2825387</a:t>
            </a:r>
          </a:p>
        </p:txBody>
      </p:sp>
      <p:sp>
        <p:nvSpPr>
          <p:cNvPr id="10" name="Fumetto 1 9">
            <a:extLst>
              <a:ext uri="{FF2B5EF4-FFF2-40B4-BE49-F238E27FC236}">
                <a16:creationId xmlns:a16="http://schemas.microsoft.com/office/drawing/2014/main" id="{63A826F5-C3D5-3648-AF36-F2F0BA2C162E}"/>
              </a:ext>
            </a:extLst>
          </p:cNvPr>
          <p:cNvSpPr/>
          <p:nvPr/>
        </p:nvSpPr>
        <p:spPr>
          <a:xfrm>
            <a:off x="7797800" y="1365250"/>
            <a:ext cx="2279650" cy="1377950"/>
          </a:xfrm>
          <a:prstGeom prst="wedgeRectCallout">
            <a:avLst>
              <a:gd name="adj1" fmla="val -56455"/>
              <a:gd name="adj2" fmla="val 92351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pic>
        <p:nvPicPr>
          <p:cNvPr id="12" name="Immagine 11" descr="Immagine che contiene testo, clipart, grafica vettoriale, screenshot&#10;&#10;Descrizione generata automaticamente">
            <a:extLst>
              <a:ext uri="{FF2B5EF4-FFF2-40B4-BE49-F238E27FC236}">
                <a16:creationId xmlns:a16="http://schemas.microsoft.com/office/drawing/2014/main" id="{E1C80622-DB9C-464D-90C1-52EAFA507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80" y="1365250"/>
            <a:ext cx="2193970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4067194" y="1110273"/>
            <a:ext cx="3983603" cy="6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SFIDE FUTURE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40D5C8-88EE-6F41-94A8-8CB61CB0E4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81656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46AE41E2-4374-3943-B545-DE27E53812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1" y="2239526"/>
            <a:ext cx="2405037" cy="240503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4067194" y="1110273"/>
            <a:ext cx="3983603" cy="6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SFIDE FUTURE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51A642-4B48-8A44-A94F-A3241AD6691F}"/>
              </a:ext>
            </a:extLst>
          </p:cNvPr>
          <p:cNvSpPr txBox="1"/>
          <p:nvPr/>
        </p:nvSpPr>
        <p:spPr>
          <a:xfrm>
            <a:off x="707152" y="4644563"/>
            <a:ext cx="300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Automazione</a:t>
            </a:r>
          </a:p>
        </p:txBody>
      </p:sp>
    </p:spTree>
    <p:extLst>
      <p:ext uri="{BB962C8B-B14F-4D97-AF65-F5344CB8AC3E}">
        <p14:creationId xmlns:p14="http://schemas.microsoft.com/office/powerpoint/2010/main" val="162597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46AE41E2-4374-3943-B545-DE27E53812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1" y="2239526"/>
            <a:ext cx="2405037" cy="240503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4067194" y="1110273"/>
            <a:ext cx="3983603" cy="6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SFIDE FUTURE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51A642-4B48-8A44-A94F-A3241AD6691F}"/>
              </a:ext>
            </a:extLst>
          </p:cNvPr>
          <p:cNvSpPr txBox="1"/>
          <p:nvPr/>
        </p:nvSpPr>
        <p:spPr>
          <a:xfrm>
            <a:off x="707152" y="4644563"/>
            <a:ext cx="300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Automazione</a:t>
            </a:r>
          </a:p>
        </p:txBody>
      </p:sp>
      <p:pic>
        <p:nvPicPr>
          <p:cNvPr id="16" name="Segnaposto contenuto 4">
            <a:extLst>
              <a:ext uri="{FF2B5EF4-FFF2-40B4-BE49-F238E27FC236}">
                <a16:creationId xmlns:a16="http://schemas.microsoft.com/office/drawing/2014/main" id="{FBC6A536-5F08-8C4D-9AD5-E26716EB9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7" y="2401382"/>
            <a:ext cx="2882439" cy="183323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0D24C8-296A-8748-8147-02EE4E36231D}"/>
              </a:ext>
            </a:extLst>
          </p:cNvPr>
          <p:cNvSpPr txBox="1"/>
          <p:nvPr/>
        </p:nvSpPr>
        <p:spPr>
          <a:xfrm>
            <a:off x="4179525" y="4398341"/>
            <a:ext cx="3009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Formazione docenti</a:t>
            </a:r>
          </a:p>
        </p:txBody>
      </p:sp>
    </p:spTree>
    <p:extLst>
      <p:ext uri="{BB962C8B-B14F-4D97-AF65-F5344CB8AC3E}">
        <p14:creationId xmlns:p14="http://schemas.microsoft.com/office/powerpoint/2010/main" val="195386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46AE41E2-4374-3943-B545-DE27E53812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1" y="2239526"/>
            <a:ext cx="2405037" cy="240503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48F7FB-2213-2547-BB6B-E580C7EF5832}"/>
              </a:ext>
            </a:extLst>
          </p:cNvPr>
          <p:cNvSpPr txBox="1"/>
          <p:nvPr/>
        </p:nvSpPr>
        <p:spPr>
          <a:xfrm>
            <a:off x="4067194" y="1110273"/>
            <a:ext cx="3983603" cy="6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SFIDE FUTURE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51A642-4B48-8A44-A94F-A3241AD6691F}"/>
              </a:ext>
            </a:extLst>
          </p:cNvPr>
          <p:cNvSpPr txBox="1"/>
          <p:nvPr/>
        </p:nvSpPr>
        <p:spPr>
          <a:xfrm>
            <a:off x="707152" y="4644563"/>
            <a:ext cx="300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Automazione</a:t>
            </a:r>
          </a:p>
        </p:txBody>
      </p:sp>
      <p:pic>
        <p:nvPicPr>
          <p:cNvPr id="16" name="Segnaposto contenuto 4">
            <a:extLst>
              <a:ext uri="{FF2B5EF4-FFF2-40B4-BE49-F238E27FC236}">
                <a16:creationId xmlns:a16="http://schemas.microsoft.com/office/drawing/2014/main" id="{FBC6A536-5F08-8C4D-9AD5-E26716EB9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7" y="2401382"/>
            <a:ext cx="2882439" cy="183323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0D24C8-296A-8748-8147-02EE4E36231D}"/>
              </a:ext>
            </a:extLst>
          </p:cNvPr>
          <p:cNvSpPr txBox="1"/>
          <p:nvPr/>
        </p:nvSpPr>
        <p:spPr>
          <a:xfrm>
            <a:off x="4179525" y="4398341"/>
            <a:ext cx="3009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Formazione docenti</a:t>
            </a:r>
          </a:p>
        </p:txBody>
      </p:sp>
      <p:pic>
        <p:nvPicPr>
          <p:cNvPr id="19" name="Immagine 1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F091F9E-17A3-3346-81B5-1480CD4BF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59" y="2401383"/>
            <a:ext cx="2893779" cy="183323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8330D93-C799-864F-A1D3-678C14619FAE}"/>
              </a:ext>
            </a:extLst>
          </p:cNvPr>
          <p:cNvSpPr txBox="1"/>
          <p:nvPr/>
        </p:nvSpPr>
        <p:spPr>
          <a:xfrm>
            <a:off x="8050797" y="4416997"/>
            <a:ext cx="3009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Sfruttamento degli strumenti</a:t>
            </a:r>
          </a:p>
        </p:txBody>
      </p:sp>
    </p:spTree>
    <p:extLst>
      <p:ext uri="{BB962C8B-B14F-4D97-AF65-F5344CB8AC3E}">
        <p14:creationId xmlns:p14="http://schemas.microsoft.com/office/powerpoint/2010/main" val="2575798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07E3723-145F-0049-A2AB-E39839A9BCD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95" y="851935"/>
            <a:ext cx="9643810" cy="5725385"/>
          </a:xfr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312841C-D86D-6845-9B9F-9D8E8A0948C9}"/>
              </a:ext>
            </a:extLst>
          </p:cNvPr>
          <p:cNvSpPr txBox="1"/>
          <p:nvPr/>
        </p:nvSpPr>
        <p:spPr>
          <a:xfrm rot="16200000">
            <a:off x="9713735" y="3278845"/>
            <a:ext cx="419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Foto di OZinOH </a:t>
            </a:r>
          </a:p>
          <a:p>
            <a:r>
              <a:rPr lang="it-CH" sz="1200" dirty="0">
                <a:hlinkClick r:id="rId3"/>
              </a:rPr>
              <a:t>https://www.flickr.com/photos/75905404@N00/7126147125</a:t>
            </a:r>
            <a:endParaRPr lang="it-CH" sz="1200" dirty="0"/>
          </a:p>
          <a:p>
            <a:r>
              <a:rPr lang="it-CH" sz="1200" dirty="0"/>
              <a:t>CC BY-NC 2.0, https://creativecommons.org/licenses/by-nc/2.0/ </a:t>
            </a:r>
          </a:p>
        </p:txBody>
      </p:sp>
    </p:spTree>
    <p:extLst>
      <p:ext uri="{BB962C8B-B14F-4D97-AF65-F5344CB8AC3E}">
        <p14:creationId xmlns:p14="http://schemas.microsoft.com/office/powerpoint/2010/main" val="115006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esterni, terra, cavallo, cavalcando&#10;&#10;Descrizione generata automaticamente">
            <a:extLst>
              <a:ext uri="{FF2B5EF4-FFF2-40B4-BE49-F238E27FC236}">
                <a16:creationId xmlns:a16="http://schemas.microsoft.com/office/drawing/2014/main" id="{F39F0911-C4D9-404B-BCC0-BF67916C317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45" y="6607175"/>
            <a:ext cx="399110" cy="26511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583B99-BFF0-364A-A2ED-07FAEE5B7BE8}"/>
              </a:ext>
            </a:extLst>
          </p:cNvPr>
          <p:cNvSpPr txBox="1"/>
          <p:nvPr/>
        </p:nvSpPr>
        <p:spPr>
          <a:xfrm rot="16200000">
            <a:off x="9316737" y="3278845"/>
            <a:ext cx="499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By Lankide Gorritxiki</a:t>
            </a:r>
          </a:p>
          <a:p>
            <a:r>
              <a:rPr lang="it-CH" sz="1200" dirty="0"/>
              <a:t>https://commons.wikimedia.org/wiki/File:Pootok_arra_Orbelaunen.JPG</a:t>
            </a:r>
          </a:p>
          <a:p>
            <a:r>
              <a:rPr lang="it-CH" sz="1200" dirty="0"/>
              <a:t>CC BY-SA 3.0, https://commons.wikimedia.org/w/index.php?curid=11721260</a:t>
            </a:r>
          </a:p>
        </p:txBody>
      </p:sp>
      <p:pic>
        <p:nvPicPr>
          <p:cNvPr id="3" name="Immagine 2" descr="Immagine che contiene erba, esterni, montagna, campo&#10;&#10;Descrizione generata automaticamente">
            <a:extLst>
              <a:ext uri="{FF2B5EF4-FFF2-40B4-BE49-F238E27FC236}">
                <a16:creationId xmlns:a16="http://schemas.microsoft.com/office/drawing/2014/main" id="{6DB95675-5581-5945-92D2-5E9A4BC41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656403"/>
            <a:ext cx="7854950" cy="5891213"/>
          </a:xfrm>
          <a:prstGeom prst="rect">
            <a:avLst/>
          </a:prstGeom>
        </p:spPr>
      </p:pic>
      <p:sp>
        <p:nvSpPr>
          <p:cNvPr id="10" name="Fumetto 1 9">
            <a:extLst>
              <a:ext uri="{FF2B5EF4-FFF2-40B4-BE49-F238E27FC236}">
                <a16:creationId xmlns:a16="http://schemas.microsoft.com/office/drawing/2014/main" id="{63A826F5-C3D5-3648-AF36-F2F0BA2C162E}"/>
              </a:ext>
            </a:extLst>
          </p:cNvPr>
          <p:cNvSpPr/>
          <p:nvPr/>
        </p:nvSpPr>
        <p:spPr>
          <a:xfrm>
            <a:off x="7073900" y="4381500"/>
            <a:ext cx="2279650" cy="965200"/>
          </a:xfrm>
          <a:prstGeom prst="wedgeRectCallout">
            <a:avLst>
              <a:gd name="adj1" fmla="val -55619"/>
              <a:gd name="adj2" fmla="val -122856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3F5EC8-6516-E14A-A52A-BF5B11CA3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28102" r="8406" b="20929"/>
          <a:stretch/>
        </p:blipFill>
        <p:spPr>
          <a:xfrm>
            <a:off x="7131050" y="4435748"/>
            <a:ext cx="2165350" cy="8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3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ED03D4F-6D22-5545-9C4F-2C8AB2F334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94" y="672575"/>
            <a:ext cx="8765651" cy="5898089"/>
          </a:xfrm>
        </p:spPr>
      </p:pic>
      <p:sp>
        <p:nvSpPr>
          <p:cNvPr id="5" name="Fumetto 1 4">
            <a:extLst>
              <a:ext uri="{FF2B5EF4-FFF2-40B4-BE49-F238E27FC236}">
                <a16:creationId xmlns:a16="http://schemas.microsoft.com/office/drawing/2014/main" id="{04009E22-0C0D-574F-806E-2E6CC47F577E}"/>
              </a:ext>
            </a:extLst>
          </p:cNvPr>
          <p:cNvSpPr/>
          <p:nvPr/>
        </p:nvSpPr>
        <p:spPr>
          <a:xfrm>
            <a:off x="7557549" y="5220225"/>
            <a:ext cx="2279650" cy="965200"/>
          </a:xfrm>
          <a:prstGeom prst="wedgeRectCallout">
            <a:avLst>
              <a:gd name="adj1" fmla="val -49984"/>
              <a:gd name="adj2" fmla="val -184709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41D1629-B75D-344E-A139-6685E289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28102" r="8406" b="20929"/>
          <a:stretch/>
        </p:blipFill>
        <p:spPr>
          <a:xfrm>
            <a:off x="7614699" y="5274473"/>
            <a:ext cx="2165350" cy="847451"/>
          </a:xfrm>
          <a:prstGeom prst="rect">
            <a:avLst/>
          </a:prstGeom>
        </p:spPr>
      </p:pic>
      <p:sp>
        <p:nvSpPr>
          <p:cNvPr id="7" name="Fumetto 1 6">
            <a:extLst>
              <a:ext uri="{FF2B5EF4-FFF2-40B4-BE49-F238E27FC236}">
                <a16:creationId xmlns:a16="http://schemas.microsoft.com/office/drawing/2014/main" id="{C48F5B8B-B5C8-FC49-93BE-9F7555824FE3}"/>
              </a:ext>
            </a:extLst>
          </p:cNvPr>
          <p:cNvSpPr/>
          <p:nvPr/>
        </p:nvSpPr>
        <p:spPr>
          <a:xfrm>
            <a:off x="8015274" y="952499"/>
            <a:ext cx="1674826" cy="608289"/>
          </a:xfrm>
          <a:prstGeom prst="wedgeRectCallout">
            <a:avLst>
              <a:gd name="adj1" fmla="val -79072"/>
              <a:gd name="adj2" fmla="val 5878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Docenti</a:t>
            </a:r>
          </a:p>
        </p:txBody>
      </p:sp>
      <p:sp>
        <p:nvSpPr>
          <p:cNvPr id="8" name="Fumetto 1 7">
            <a:extLst>
              <a:ext uri="{FF2B5EF4-FFF2-40B4-BE49-F238E27FC236}">
                <a16:creationId xmlns:a16="http://schemas.microsoft.com/office/drawing/2014/main" id="{E5E56D9C-9AA0-0746-8A2A-EB3119CC05C6}"/>
              </a:ext>
            </a:extLst>
          </p:cNvPr>
          <p:cNvSpPr/>
          <p:nvPr/>
        </p:nvSpPr>
        <p:spPr>
          <a:xfrm>
            <a:off x="3284524" y="3854449"/>
            <a:ext cx="1160476" cy="608289"/>
          </a:xfrm>
          <a:prstGeom prst="wedgeRectCallout">
            <a:avLst>
              <a:gd name="adj1" fmla="val -82409"/>
              <a:gd name="adj2" fmla="val -612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Tutor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3D7D97-64E1-8D48-89E2-C16A72DC2C58}"/>
              </a:ext>
            </a:extLst>
          </p:cNvPr>
          <p:cNvSpPr txBox="1"/>
          <p:nvPr/>
        </p:nvSpPr>
        <p:spPr>
          <a:xfrm rot="16200000">
            <a:off x="10130034" y="4501888"/>
            <a:ext cx="337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Foto di pubblico dominio</a:t>
            </a:r>
          </a:p>
          <a:p>
            <a:r>
              <a:rPr lang="it-CH" sz="1200" dirty="0"/>
              <a:t>https://en.wikipedia.org/wiki/File:USMC-01918.jpg</a:t>
            </a:r>
          </a:p>
        </p:txBody>
      </p:sp>
    </p:spTree>
    <p:extLst>
      <p:ext uri="{BB962C8B-B14F-4D97-AF65-F5344CB8AC3E}">
        <p14:creationId xmlns:p14="http://schemas.microsoft.com/office/powerpoint/2010/main" val="311586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montagna, cielo, esterni, erba&#10;&#10;Descrizione generata automaticamente">
            <a:extLst>
              <a:ext uri="{FF2B5EF4-FFF2-40B4-BE49-F238E27FC236}">
                <a16:creationId xmlns:a16="http://schemas.microsoft.com/office/drawing/2014/main" id="{3C7B929A-E90B-4942-85DE-A5450A92DE2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80" y="514350"/>
            <a:ext cx="7562640" cy="6052344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71E140-CBC6-C546-B8EB-2D4ED1EEDF20}"/>
              </a:ext>
            </a:extLst>
          </p:cNvPr>
          <p:cNvSpPr txBox="1"/>
          <p:nvPr/>
        </p:nvSpPr>
        <p:spPr>
          <a:xfrm rot="16200000">
            <a:off x="9507751" y="3278845"/>
            <a:ext cx="460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By Jim Choate</a:t>
            </a:r>
          </a:p>
          <a:p>
            <a:r>
              <a:rPr lang="it-CH" sz="1200" dirty="0">
                <a:hlinkClick r:id="rId3"/>
              </a:rPr>
              <a:t>https://www.flickr.com/photos/137864562@N06/37663716561</a:t>
            </a:r>
            <a:endParaRPr lang="it-CH" sz="1200" dirty="0"/>
          </a:p>
          <a:p>
            <a:r>
              <a:rPr lang="it-CH" sz="1200" dirty="0"/>
              <a:t>CC BY-NC-ND 2.0, https://creativecommons.org/licenses/by-nc-nd/2.0/</a:t>
            </a:r>
          </a:p>
        </p:txBody>
      </p:sp>
      <p:sp>
        <p:nvSpPr>
          <p:cNvPr id="12" name="Fumetto 1 11">
            <a:extLst>
              <a:ext uri="{FF2B5EF4-FFF2-40B4-BE49-F238E27FC236}">
                <a16:creationId xmlns:a16="http://schemas.microsoft.com/office/drawing/2014/main" id="{0B8C1FD9-0C6E-DC4E-BA92-9A106DAC6736}"/>
              </a:ext>
            </a:extLst>
          </p:cNvPr>
          <p:cNvSpPr/>
          <p:nvPr/>
        </p:nvSpPr>
        <p:spPr>
          <a:xfrm>
            <a:off x="2832100" y="3219450"/>
            <a:ext cx="2755900" cy="679450"/>
          </a:xfrm>
          <a:prstGeom prst="wedgeRectCallout">
            <a:avLst>
              <a:gd name="adj1" fmla="val -36992"/>
              <a:gd name="adj2" fmla="val -11155"/>
            </a:avLst>
          </a:prstGeom>
          <a:solidFill>
            <a:srgbClr val="B26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3200" b="1" dirty="0"/>
              <a:t>Scuole ticinesi</a:t>
            </a:r>
          </a:p>
        </p:txBody>
      </p:sp>
    </p:spTree>
    <p:extLst>
      <p:ext uri="{BB962C8B-B14F-4D97-AF65-F5344CB8AC3E}">
        <p14:creationId xmlns:p14="http://schemas.microsoft.com/office/powerpoint/2010/main" val="413366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esterni, terra, cavallo, cavalcando&#10;&#10;Descrizione generata automaticamente">
            <a:extLst>
              <a:ext uri="{FF2B5EF4-FFF2-40B4-BE49-F238E27FC236}">
                <a16:creationId xmlns:a16="http://schemas.microsoft.com/office/drawing/2014/main" id="{F39F0911-C4D9-404B-BCC0-BF67916C317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45" y="6607175"/>
            <a:ext cx="399110" cy="26511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583B99-BFF0-364A-A2ED-07FAEE5B7BE8}"/>
              </a:ext>
            </a:extLst>
          </p:cNvPr>
          <p:cNvSpPr txBox="1"/>
          <p:nvPr/>
        </p:nvSpPr>
        <p:spPr>
          <a:xfrm rot="16200000">
            <a:off x="9316737" y="3278845"/>
            <a:ext cx="499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By Lankide Gorritxiki</a:t>
            </a:r>
          </a:p>
          <a:p>
            <a:r>
              <a:rPr lang="it-CH" sz="1200" dirty="0"/>
              <a:t>https://commons.wikimedia.org/wiki/File:Pootok_arra_Orbelaunen.JPG</a:t>
            </a:r>
          </a:p>
          <a:p>
            <a:r>
              <a:rPr lang="it-CH" sz="1200" dirty="0"/>
              <a:t>CC BY-SA 3.0, https://commons.wikimedia.org/w/index.php?curid=11721260</a:t>
            </a:r>
          </a:p>
        </p:txBody>
      </p:sp>
      <p:pic>
        <p:nvPicPr>
          <p:cNvPr id="3" name="Immagine 2" descr="Immagine che contiene erba, esterni, montagna, campo&#10;&#10;Descrizione generata automaticamente">
            <a:extLst>
              <a:ext uri="{FF2B5EF4-FFF2-40B4-BE49-F238E27FC236}">
                <a16:creationId xmlns:a16="http://schemas.microsoft.com/office/drawing/2014/main" id="{6DB95675-5581-5945-92D2-5E9A4BC41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656403"/>
            <a:ext cx="7854950" cy="5891213"/>
          </a:xfrm>
          <a:prstGeom prst="rect">
            <a:avLst/>
          </a:prstGeom>
        </p:spPr>
      </p:pic>
      <p:sp>
        <p:nvSpPr>
          <p:cNvPr id="10" name="Fumetto 1 9">
            <a:extLst>
              <a:ext uri="{FF2B5EF4-FFF2-40B4-BE49-F238E27FC236}">
                <a16:creationId xmlns:a16="http://schemas.microsoft.com/office/drawing/2014/main" id="{63A826F5-C3D5-3648-AF36-F2F0BA2C162E}"/>
              </a:ext>
            </a:extLst>
          </p:cNvPr>
          <p:cNvSpPr/>
          <p:nvPr/>
        </p:nvSpPr>
        <p:spPr>
          <a:xfrm>
            <a:off x="7073900" y="4381500"/>
            <a:ext cx="2279650" cy="965200"/>
          </a:xfrm>
          <a:prstGeom prst="wedgeRectCallout">
            <a:avLst>
              <a:gd name="adj1" fmla="val -55619"/>
              <a:gd name="adj2" fmla="val -122856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3F5EC8-6516-E14A-A52A-BF5B11CA3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28102" r="8406" b="20929"/>
          <a:stretch/>
        </p:blipFill>
        <p:spPr>
          <a:xfrm>
            <a:off x="7131050" y="4435748"/>
            <a:ext cx="2165350" cy="847451"/>
          </a:xfrm>
          <a:prstGeom prst="rect">
            <a:avLst/>
          </a:prstGeom>
        </p:spPr>
      </p:pic>
      <p:sp>
        <p:nvSpPr>
          <p:cNvPr id="8" name="Fumetto 1 7">
            <a:extLst>
              <a:ext uri="{FF2B5EF4-FFF2-40B4-BE49-F238E27FC236}">
                <a16:creationId xmlns:a16="http://schemas.microsoft.com/office/drawing/2014/main" id="{3C928678-5862-C74E-94C0-3F0A2D4A0DAC}"/>
              </a:ext>
            </a:extLst>
          </p:cNvPr>
          <p:cNvSpPr/>
          <p:nvPr/>
        </p:nvSpPr>
        <p:spPr>
          <a:xfrm>
            <a:off x="3507125" y="1106487"/>
            <a:ext cx="2191148" cy="535056"/>
          </a:xfrm>
          <a:prstGeom prst="wedgeRectCallout">
            <a:avLst>
              <a:gd name="adj1" fmla="val -2691"/>
              <a:gd name="adj2" fmla="val 175174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source</a:t>
            </a:r>
          </a:p>
        </p:txBody>
      </p:sp>
      <p:sp>
        <p:nvSpPr>
          <p:cNvPr id="11" name="Fumetto 1 10">
            <a:extLst>
              <a:ext uri="{FF2B5EF4-FFF2-40B4-BE49-F238E27FC236}">
                <a16:creationId xmlns:a16="http://schemas.microsoft.com/office/drawing/2014/main" id="{C641BD02-4252-3E48-BBB2-E9267EFC63C6}"/>
              </a:ext>
            </a:extLst>
          </p:cNvPr>
          <p:cNvSpPr/>
          <p:nvPr/>
        </p:nvSpPr>
        <p:spPr>
          <a:xfrm>
            <a:off x="6700135" y="782240"/>
            <a:ext cx="2596265" cy="965201"/>
          </a:xfrm>
          <a:prstGeom prst="wedgeRectCallout">
            <a:avLst>
              <a:gd name="adj1" fmla="val -52944"/>
              <a:gd name="adj2" fmla="val 113942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Installabile su </a:t>
            </a:r>
          </a:p>
          <a:p>
            <a:pPr algn="ctr"/>
            <a:r>
              <a:rPr lang="it-CH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server cantonali</a:t>
            </a:r>
          </a:p>
        </p:txBody>
      </p:sp>
      <p:sp>
        <p:nvSpPr>
          <p:cNvPr id="12" name="Fumetto 1 11">
            <a:extLst>
              <a:ext uri="{FF2B5EF4-FFF2-40B4-BE49-F238E27FC236}">
                <a16:creationId xmlns:a16="http://schemas.microsoft.com/office/drawing/2014/main" id="{47FF1738-5F06-DB4A-BE49-7FE6D3FFBE26}"/>
              </a:ext>
            </a:extLst>
          </p:cNvPr>
          <p:cNvSpPr/>
          <p:nvPr/>
        </p:nvSpPr>
        <p:spPr>
          <a:xfrm>
            <a:off x="2660874" y="5099815"/>
            <a:ext cx="3435126" cy="1278683"/>
          </a:xfrm>
          <a:prstGeom prst="wedgeRectCallout">
            <a:avLst>
              <a:gd name="adj1" fmla="val 37413"/>
              <a:gd name="adj2" fmla="val -163723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Nessuna corrente pedagogica-didattica predefinita</a:t>
            </a:r>
          </a:p>
        </p:txBody>
      </p:sp>
    </p:spTree>
    <p:extLst>
      <p:ext uri="{BB962C8B-B14F-4D97-AF65-F5344CB8AC3E}">
        <p14:creationId xmlns:p14="http://schemas.microsoft.com/office/powerpoint/2010/main" val="116073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montagna, cielo, esterni, erba&#10;&#10;Descrizione generata automaticamente">
            <a:extLst>
              <a:ext uri="{FF2B5EF4-FFF2-40B4-BE49-F238E27FC236}">
                <a16:creationId xmlns:a16="http://schemas.microsoft.com/office/drawing/2014/main" id="{3C7B929A-E90B-4942-85DE-A5450A92DE2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80" y="514350"/>
            <a:ext cx="7562640" cy="6052344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71E140-CBC6-C546-B8EB-2D4ED1EEDF20}"/>
              </a:ext>
            </a:extLst>
          </p:cNvPr>
          <p:cNvSpPr txBox="1"/>
          <p:nvPr/>
        </p:nvSpPr>
        <p:spPr>
          <a:xfrm rot="16200000">
            <a:off x="9507751" y="3278845"/>
            <a:ext cx="460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By Jim Choate</a:t>
            </a:r>
          </a:p>
          <a:p>
            <a:r>
              <a:rPr lang="it-CH" sz="1200" dirty="0">
                <a:hlinkClick r:id="rId3"/>
              </a:rPr>
              <a:t>https://www.flickr.com/photos/137864562@N06/37663716561</a:t>
            </a:r>
            <a:endParaRPr lang="it-CH" sz="1200" dirty="0"/>
          </a:p>
          <a:p>
            <a:r>
              <a:rPr lang="it-CH" sz="1200" dirty="0"/>
              <a:t>CC BY-NC-ND 2.0, https://creativecommons.org/licenses/by-nc-nd/2.0/</a:t>
            </a:r>
          </a:p>
        </p:txBody>
      </p:sp>
      <p:pic>
        <p:nvPicPr>
          <p:cNvPr id="5" name="Immagine 4" descr="Immagine che contiene erba, esterni, montagna, campo&#10;&#10;Descrizione generata automaticamente">
            <a:extLst>
              <a:ext uri="{FF2B5EF4-FFF2-40B4-BE49-F238E27FC236}">
                <a16:creationId xmlns:a16="http://schemas.microsoft.com/office/drawing/2014/main" id="{7D684F82-7567-4B96-8A76-3247106E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9" y="2874670"/>
            <a:ext cx="2132542" cy="15994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6AD9A9-F4B0-42F0-B909-E89C0FC112D4}"/>
              </a:ext>
            </a:extLst>
          </p:cNvPr>
          <p:cNvSpPr txBox="1"/>
          <p:nvPr/>
        </p:nvSpPr>
        <p:spPr>
          <a:xfrm>
            <a:off x="2959283" y="24384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  <a:endParaRPr lang="it-CH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Fumetto 1 6">
            <a:extLst>
              <a:ext uri="{FF2B5EF4-FFF2-40B4-BE49-F238E27FC236}">
                <a16:creationId xmlns:a16="http://schemas.microsoft.com/office/drawing/2014/main" id="{F6848754-6338-BA40-9428-A76D8124632D}"/>
              </a:ext>
            </a:extLst>
          </p:cNvPr>
          <p:cNvSpPr/>
          <p:nvPr/>
        </p:nvSpPr>
        <p:spPr>
          <a:xfrm>
            <a:off x="5454298" y="2961620"/>
            <a:ext cx="1797049" cy="1339850"/>
          </a:xfrm>
          <a:prstGeom prst="wedgeRectCallout">
            <a:avLst>
              <a:gd name="adj1" fmla="val -77299"/>
              <a:gd name="adj2" fmla="val -7315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 Scuole Medie Superiori</a:t>
            </a:r>
          </a:p>
        </p:txBody>
      </p:sp>
    </p:spTree>
    <p:extLst>
      <p:ext uri="{BB962C8B-B14F-4D97-AF65-F5344CB8AC3E}">
        <p14:creationId xmlns:p14="http://schemas.microsoft.com/office/powerpoint/2010/main" val="4159784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ED03D4F-6D22-5545-9C4F-2C8AB2F334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94" y="672575"/>
            <a:ext cx="8765651" cy="5898089"/>
          </a:xfrm>
        </p:spPr>
      </p:pic>
      <p:sp>
        <p:nvSpPr>
          <p:cNvPr id="5" name="Fumetto 1 4">
            <a:extLst>
              <a:ext uri="{FF2B5EF4-FFF2-40B4-BE49-F238E27FC236}">
                <a16:creationId xmlns:a16="http://schemas.microsoft.com/office/drawing/2014/main" id="{04009E22-0C0D-574F-806E-2E6CC47F577E}"/>
              </a:ext>
            </a:extLst>
          </p:cNvPr>
          <p:cNvSpPr/>
          <p:nvPr/>
        </p:nvSpPr>
        <p:spPr>
          <a:xfrm>
            <a:off x="7557549" y="5220225"/>
            <a:ext cx="2279650" cy="965200"/>
          </a:xfrm>
          <a:prstGeom prst="wedgeRectCallout">
            <a:avLst>
              <a:gd name="adj1" fmla="val -49984"/>
              <a:gd name="adj2" fmla="val -184709"/>
            </a:avLst>
          </a:prstGeom>
          <a:solidFill>
            <a:srgbClr val="F88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41D1629-B75D-344E-A139-6685E289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28102" r="8406" b="20929"/>
          <a:stretch/>
        </p:blipFill>
        <p:spPr>
          <a:xfrm>
            <a:off x="7614699" y="5274473"/>
            <a:ext cx="2165350" cy="847451"/>
          </a:xfrm>
          <a:prstGeom prst="rect">
            <a:avLst/>
          </a:prstGeom>
        </p:spPr>
      </p:pic>
      <p:sp>
        <p:nvSpPr>
          <p:cNvPr id="7" name="Fumetto 1 6">
            <a:extLst>
              <a:ext uri="{FF2B5EF4-FFF2-40B4-BE49-F238E27FC236}">
                <a16:creationId xmlns:a16="http://schemas.microsoft.com/office/drawing/2014/main" id="{C48F5B8B-B5C8-FC49-93BE-9F7555824FE3}"/>
              </a:ext>
            </a:extLst>
          </p:cNvPr>
          <p:cNvSpPr/>
          <p:nvPr/>
        </p:nvSpPr>
        <p:spPr>
          <a:xfrm>
            <a:off x="8015274" y="952499"/>
            <a:ext cx="1674826" cy="608289"/>
          </a:xfrm>
          <a:prstGeom prst="wedgeRectCallout">
            <a:avLst>
              <a:gd name="adj1" fmla="val -79072"/>
              <a:gd name="adj2" fmla="val 5878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Docenti</a:t>
            </a:r>
          </a:p>
        </p:txBody>
      </p:sp>
      <p:sp>
        <p:nvSpPr>
          <p:cNvPr id="8" name="Fumetto 1 7">
            <a:extLst>
              <a:ext uri="{FF2B5EF4-FFF2-40B4-BE49-F238E27FC236}">
                <a16:creationId xmlns:a16="http://schemas.microsoft.com/office/drawing/2014/main" id="{E5E56D9C-9AA0-0746-8A2A-EB3119CC05C6}"/>
              </a:ext>
            </a:extLst>
          </p:cNvPr>
          <p:cNvSpPr/>
          <p:nvPr/>
        </p:nvSpPr>
        <p:spPr>
          <a:xfrm>
            <a:off x="3284524" y="3854449"/>
            <a:ext cx="1160476" cy="608289"/>
          </a:xfrm>
          <a:prstGeom prst="wedgeRectCallout">
            <a:avLst>
              <a:gd name="adj1" fmla="val -82409"/>
              <a:gd name="adj2" fmla="val -612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Tutor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3D7D97-64E1-8D48-89E2-C16A72DC2C58}"/>
              </a:ext>
            </a:extLst>
          </p:cNvPr>
          <p:cNvSpPr txBox="1"/>
          <p:nvPr/>
        </p:nvSpPr>
        <p:spPr>
          <a:xfrm rot="16200000">
            <a:off x="10130034" y="4501888"/>
            <a:ext cx="337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/>
              <a:t>Foto di pubblico dominio</a:t>
            </a:r>
          </a:p>
          <a:p>
            <a:r>
              <a:rPr lang="it-CH" sz="1200" dirty="0"/>
              <a:t>https://en.wikipedia.org/wiki/File:USMC-01918.jpg</a:t>
            </a:r>
          </a:p>
        </p:txBody>
      </p:sp>
    </p:spTree>
    <p:extLst>
      <p:ext uri="{BB962C8B-B14F-4D97-AF65-F5344CB8AC3E}">
        <p14:creationId xmlns:p14="http://schemas.microsoft.com/office/powerpoint/2010/main" val="162646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ED03D4F-6D22-5545-9C4F-2C8AB2F334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71" y="260716"/>
            <a:ext cx="3425524" cy="2304911"/>
          </a:xfrm>
        </p:spPr>
      </p:pic>
      <p:pic>
        <p:nvPicPr>
          <p:cNvPr id="9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E3007B11-80BD-B844-8209-57234911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55" y="2699408"/>
            <a:ext cx="4775279" cy="3213112"/>
          </a:xfrm>
          <a:prstGeom prst="rect">
            <a:avLst/>
          </a:prstGeom>
        </p:spPr>
      </p:pic>
      <p:pic>
        <p:nvPicPr>
          <p:cNvPr id="10" name="Segnaposto contenuto 2" descr="Immagine che contiene recinto, cavallo, esterni, marrone&#10;&#10;Descrizione generata automaticamente">
            <a:extLst>
              <a:ext uri="{FF2B5EF4-FFF2-40B4-BE49-F238E27FC236}">
                <a16:creationId xmlns:a16="http://schemas.microsoft.com/office/drawing/2014/main" id="{40233026-3AE9-1543-B70A-BD232C104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6" y="2686505"/>
            <a:ext cx="5618083" cy="3780204"/>
          </a:xfrm>
          <a:prstGeom prst="rect">
            <a:avLst/>
          </a:prstGeom>
        </p:spPr>
      </p:pic>
      <p:sp>
        <p:nvSpPr>
          <p:cNvPr id="5" name="Fumetto 1 4">
            <a:extLst>
              <a:ext uri="{FF2B5EF4-FFF2-40B4-BE49-F238E27FC236}">
                <a16:creationId xmlns:a16="http://schemas.microsoft.com/office/drawing/2014/main" id="{04009E22-0C0D-574F-806E-2E6CC47F577E}"/>
              </a:ext>
            </a:extLst>
          </p:cNvPr>
          <p:cNvSpPr/>
          <p:nvPr/>
        </p:nvSpPr>
        <p:spPr>
          <a:xfrm>
            <a:off x="9151398" y="1493002"/>
            <a:ext cx="2469101" cy="1040875"/>
          </a:xfrm>
          <a:prstGeom prst="wedgeRectCallout">
            <a:avLst>
              <a:gd name="adj1" fmla="val 17654"/>
              <a:gd name="adj2" fmla="val 92870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 Scuole Professionali</a:t>
            </a:r>
          </a:p>
        </p:txBody>
      </p:sp>
      <p:sp>
        <p:nvSpPr>
          <p:cNvPr id="7" name="Fumetto 1 6">
            <a:extLst>
              <a:ext uri="{FF2B5EF4-FFF2-40B4-BE49-F238E27FC236}">
                <a16:creationId xmlns:a16="http://schemas.microsoft.com/office/drawing/2014/main" id="{C48F5B8B-B5C8-FC49-93BE-9F7555824FE3}"/>
              </a:ext>
            </a:extLst>
          </p:cNvPr>
          <p:cNvSpPr/>
          <p:nvPr/>
        </p:nvSpPr>
        <p:spPr>
          <a:xfrm>
            <a:off x="2654300" y="564925"/>
            <a:ext cx="1797049" cy="1339850"/>
          </a:xfrm>
          <a:prstGeom prst="wedgeRectCallout">
            <a:avLst>
              <a:gd name="adj1" fmla="val 73139"/>
              <a:gd name="adj2" fmla="val -29569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 Scuole Medie Superiori</a:t>
            </a:r>
          </a:p>
        </p:txBody>
      </p:sp>
      <p:sp>
        <p:nvSpPr>
          <p:cNvPr id="8" name="Fumetto 1 7">
            <a:extLst>
              <a:ext uri="{FF2B5EF4-FFF2-40B4-BE49-F238E27FC236}">
                <a16:creationId xmlns:a16="http://schemas.microsoft.com/office/drawing/2014/main" id="{E5E56D9C-9AA0-0746-8A2A-EB3119CC05C6}"/>
              </a:ext>
            </a:extLst>
          </p:cNvPr>
          <p:cNvSpPr/>
          <p:nvPr/>
        </p:nvSpPr>
        <p:spPr>
          <a:xfrm>
            <a:off x="424122" y="1530350"/>
            <a:ext cx="1912756" cy="914400"/>
          </a:xfrm>
          <a:prstGeom prst="wedgeRectCallout">
            <a:avLst>
              <a:gd name="adj1" fmla="val -22072"/>
              <a:gd name="adj2" fmla="val 101387"/>
            </a:avLst>
          </a:prstGeom>
          <a:solidFill>
            <a:srgbClr val="009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36 Scuole Medie</a:t>
            </a:r>
          </a:p>
        </p:txBody>
      </p:sp>
    </p:spTree>
    <p:extLst>
      <p:ext uri="{BB962C8B-B14F-4D97-AF65-F5344CB8AC3E}">
        <p14:creationId xmlns:p14="http://schemas.microsoft.com/office/powerpoint/2010/main" val="2725481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icrosoftOoffice presentazione MoodleMoot2021" id="{AFAE2859-3BE3-435C-9E83-5AF001150E32}" vid="{6ED0DE53-CFBD-48F4-8CD1-F31A9FF60AA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1465</TotalTime>
  <Words>450</Words>
  <Application>Microsoft Office PowerPoint</Application>
  <PresentationFormat>Widescreen</PresentationFormat>
  <Paragraphs>71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Bradley Hand</vt:lpstr>
      <vt:lpstr>Calibri</vt:lpstr>
      <vt:lpstr>Calibri Light</vt:lpstr>
      <vt:lpstr>Helvetica Neue</vt:lpstr>
      <vt:lpstr>Tema di Office</vt:lpstr>
      <vt:lpstr>Implementazione di Moodle nelle scuole del Canton Ticino  e formazione dei docenti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Implementazione di Moodle nelle scuole del Canton Ticino  e formazione dei docenti</dc:title>
  <dc:creator>Biasco Christian (DOCENTE)</dc:creator>
  <cp:lastModifiedBy>Laffranchi Giuseppe (DOCENTE)</cp:lastModifiedBy>
  <cp:revision>3</cp:revision>
  <dcterms:created xsi:type="dcterms:W3CDTF">2021-12-01T08:40:42Z</dcterms:created>
  <dcterms:modified xsi:type="dcterms:W3CDTF">2021-12-03T07:51:54Z</dcterms:modified>
</cp:coreProperties>
</file>