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90" r:id="rId3"/>
    <p:sldMasterId id="2147483648" r:id="rId4"/>
    <p:sldMasterId id="2147483691" r:id="rId5"/>
    <p:sldMasterId id="2147483693" r:id="rId6"/>
  </p:sldMasterIdLst>
  <p:notesMasterIdLst>
    <p:notesMasterId r:id="rId47"/>
  </p:notesMasterIdLst>
  <p:handoutMasterIdLst>
    <p:handoutMasterId r:id="rId48"/>
  </p:handoutMasterIdLst>
  <p:sldIdLst>
    <p:sldId id="446" r:id="rId7"/>
    <p:sldId id="272" r:id="rId8"/>
    <p:sldId id="387" r:id="rId9"/>
    <p:sldId id="388" r:id="rId10"/>
    <p:sldId id="274" r:id="rId11"/>
    <p:sldId id="358" r:id="rId12"/>
    <p:sldId id="404" r:id="rId13"/>
    <p:sldId id="410" r:id="rId14"/>
    <p:sldId id="409" r:id="rId15"/>
    <p:sldId id="360" r:id="rId16"/>
    <p:sldId id="264" r:id="rId17"/>
    <p:sldId id="401" r:id="rId18"/>
    <p:sldId id="405" r:id="rId19"/>
    <p:sldId id="402" r:id="rId20"/>
    <p:sldId id="431" r:id="rId21"/>
    <p:sldId id="423" r:id="rId22"/>
    <p:sldId id="414" r:id="rId23"/>
    <p:sldId id="415" r:id="rId24"/>
    <p:sldId id="422" r:id="rId25"/>
    <p:sldId id="416" r:id="rId26"/>
    <p:sldId id="417" r:id="rId27"/>
    <p:sldId id="420" r:id="rId28"/>
    <p:sldId id="419" r:id="rId29"/>
    <p:sldId id="418" r:id="rId30"/>
    <p:sldId id="421" r:id="rId31"/>
    <p:sldId id="382" r:id="rId32"/>
    <p:sldId id="430" r:id="rId33"/>
    <p:sldId id="425" r:id="rId34"/>
    <p:sldId id="433" r:id="rId35"/>
    <p:sldId id="434" r:id="rId36"/>
    <p:sldId id="435" r:id="rId37"/>
    <p:sldId id="436" r:id="rId38"/>
    <p:sldId id="412" r:id="rId39"/>
    <p:sldId id="437" r:id="rId40"/>
    <p:sldId id="439" r:id="rId41"/>
    <p:sldId id="442" r:id="rId42"/>
    <p:sldId id="441" r:id="rId43"/>
    <p:sldId id="440" r:id="rId44"/>
    <p:sldId id="384" r:id="rId45"/>
    <p:sldId id="44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82F"/>
    <a:srgbClr val="32B5D3"/>
    <a:srgbClr val="FE7600"/>
    <a:srgbClr val="323A45"/>
    <a:srgbClr val="FFFF00"/>
    <a:srgbClr val="E61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458" autoAdjust="0"/>
  </p:normalViewPr>
  <p:slideViewPr>
    <p:cSldViewPr snapToGrid="0" showGuides="1">
      <p:cViewPr varScale="1">
        <p:scale>
          <a:sx n="74" d="100"/>
          <a:sy n="74" d="100"/>
        </p:scale>
        <p:origin x="115" y="106"/>
      </p:cViewPr>
      <p:guideLst>
        <p:guide orient="horz" pos="2376"/>
        <p:guide pos="3840"/>
      </p:guideLst>
    </p:cSldViewPr>
  </p:slideViewPr>
  <p:outlineViewPr>
    <p:cViewPr>
      <p:scale>
        <a:sx n="33" d="100"/>
        <a:sy n="33" d="100"/>
      </p:scale>
      <p:origin x="0" y="-648"/>
    </p:cViewPr>
  </p:outlineViewPr>
  <p:notesTextViewPr>
    <p:cViewPr>
      <p:scale>
        <a:sx n="1" d="1"/>
        <a:sy n="1" d="1"/>
      </p:scale>
      <p:origin x="0" y="0"/>
    </p:cViewPr>
  </p:notesTextViewPr>
  <p:sorterViewPr>
    <p:cViewPr>
      <p:scale>
        <a:sx n="100" d="100"/>
        <a:sy n="100" d="100"/>
      </p:scale>
      <p:origin x="0" y="-4661"/>
    </p:cViewPr>
  </p:sorter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DD185D-4C92-4A1C-BBBC-1841A05C5B08}"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it-IT"/>
        </a:p>
      </dgm:t>
    </dgm:pt>
    <dgm:pt modelId="{E1A10B92-54CA-49F7-B5F4-C99017CE0263}">
      <dgm:prSet phldrT="[Testo]"/>
      <dgm:spPr/>
      <dgm:t>
        <a:bodyPr/>
        <a:lstStyle/>
        <a:p>
          <a:r>
            <a:rPr lang="it-IT" dirty="0"/>
            <a:t>Progetto  ELSE</a:t>
          </a:r>
        </a:p>
      </dgm:t>
    </dgm:pt>
    <dgm:pt modelId="{18A89E1F-3AC3-4F7A-B626-98B590F20DC6}" type="parTrans" cxnId="{FD080489-043C-49E6-B138-6FC04825DB0F}">
      <dgm:prSet/>
      <dgm:spPr/>
      <dgm:t>
        <a:bodyPr/>
        <a:lstStyle/>
        <a:p>
          <a:endParaRPr lang="it-IT"/>
        </a:p>
      </dgm:t>
    </dgm:pt>
    <dgm:pt modelId="{E7BE1912-04D6-4B80-927E-B23B140B9339}" type="sibTrans" cxnId="{FD080489-043C-49E6-B138-6FC04825DB0F}">
      <dgm:prSet/>
      <dgm:spPr/>
      <dgm:t>
        <a:bodyPr/>
        <a:lstStyle/>
        <a:p>
          <a:endParaRPr lang="it-IT"/>
        </a:p>
      </dgm:t>
    </dgm:pt>
    <dgm:pt modelId="{2DCF6254-0B8F-4BA3-AFB7-2A9F1772E226}">
      <dgm:prSet phldrT="[Testo]"/>
      <dgm:spPr/>
      <dgm:t>
        <a:bodyPr/>
        <a:lstStyle/>
        <a:p>
          <a:r>
            <a:rPr lang="it-IT" dirty="0"/>
            <a:t>O2 – E-Core</a:t>
          </a:r>
        </a:p>
      </dgm:t>
    </dgm:pt>
    <dgm:pt modelId="{8DB56BA9-1351-458A-9770-043F72A11C73}" type="parTrans" cxnId="{B4B9B916-68EC-4C08-B5AD-C87EBA94D64C}">
      <dgm:prSet/>
      <dgm:spPr/>
      <dgm:t>
        <a:bodyPr/>
        <a:lstStyle/>
        <a:p>
          <a:endParaRPr lang="it-IT"/>
        </a:p>
      </dgm:t>
    </dgm:pt>
    <dgm:pt modelId="{DC34DA49-47B0-460D-AAAF-63C8584003F8}" type="sibTrans" cxnId="{B4B9B916-68EC-4C08-B5AD-C87EBA94D64C}">
      <dgm:prSet/>
      <dgm:spPr/>
      <dgm:t>
        <a:bodyPr/>
        <a:lstStyle/>
        <a:p>
          <a:endParaRPr lang="it-IT"/>
        </a:p>
      </dgm:t>
    </dgm:pt>
    <dgm:pt modelId="{6A902ED6-4DCF-484C-B3B9-05A4E490892E}">
      <dgm:prSet phldrT="[Testo]"/>
      <dgm:spPr/>
      <dgm:t>
        <a:bodyPr/>
        <a:lstStyle/>
        <a:p>
          <a:r>
            <a:rPr lang="it-IT" dirty="0"/>
            <a:t>O3 – E-</a:t>
          </a:r>
          <a:r>
            <a:rPr lang="it-IT" dirty="0" err="1"/>
            <a:t>VOli</a:t>
          </a:r>
          <a:endParaRPr lang="it-IT" dirty="0"/>
        </a:p>
      </dgm:t>
    </dgm:pt>
    <dgm:pt modelId="{BF6507B1-A6C8-4AF5-B126-33FD25CE9CB8}" type="parTrans" cxnId="{2E632276-8A92-49CD-AEA6-388F9CA275A2}">
      <dgm:prSet/>
      <dgm:spPr/>
      <dgm:t>
        <a:bodyPr/>
        <a:lstStyle/>
        <a:p>
          <a:endParaRPr lang="it-IT"/>
        </a:p>
      </dgm:t>
    </dgm:pt>
    <dgm:pt modelId="{B4B69FCB-540E-44E5-A0A9-37AD26072E8A}" type="sibTrans" cxnId="{2E632276-8A92-49CD-AEA6-388F9CA275A2}">
      <dgm:prSet/>
      <dgm:spPr/>
      <dgm:t>
        <a:bodyPr/>
        <a:lstStyle/>
        <a:p>
          <a:endParaRPr lang="it-IT"/>
        </a:p>
      </dgm:t>
    </dgm:pt>
    <dgm:pt modelId="{59B3B48A-040C-4152-8B27-EA5F435D5457}">
      <dgm:prSet phldrT="[Testo]"/>
      <dgm:spPr/>
      <dgm:t>
        <a:bodyPr/>
        <a:lstStyle/>
        <a:p>
          <a:r>
            <a:rPr lang="it-IT" dirty="0"/>
            <a:t>P1 – Unitus</a:t>
          </a:r>
        </a:p>
      </dgm:t>
    </dgm:pt>
    <dgm:pt modelId="{BB3312BB-92E4-45F1-9CC9-D21667792A07}" type="parTrans" cxnId="{927376F1-5905-4E00-84DD-7E3D06854AC5}">
      <dgm:prSet/>
      <dgm:spPr/>
      <dgm:t>
        <a:bodyPr/>
        <a:lstStyle/>
        <a:p>
          <a:endParaRPr lang="it-IT"/>
        </a:p>
      </dgm:t>
    </dgm:pt>
    <dgm:pt modelId="{DA472C6C-CA78-4BCD-81A8-B41F13CFFC5E}" type="sibTrans" cxnId="{927376F1-5905-4E00-84DD-7E3D06854AC5}">
      <dgm:prSet/>
      <dgm:spPr/>
      <dgm:t>
        <a:bodyPr/>
        <a:lstStyle/>
        <a:p>
          <a:endParaRPr lang="it-IT"/>
        </a:p>
      </dgm:t>
    </dgm:pt>
    <dgm:pt modelId="{0461717E-CFB2-45F9-B104-7B3B5C8CF9FF}">
      <dgm:prSet phldrT="[Testo]"/>
      <dgm:spPr/>
      <dgm:t>
        <a:bodyPr/>
        <a:lstStyle/>
        <a:p>
          <a:r>
            <a:rPr lang="it-IT" dirty="0"/>
            <a:t>P1 – Unitus</a:t>
          </a:r>
        </a:p>
      </dgm:t>
    </dgm:pt>
    <dgm:pt modelId="{85F076CE-6E47-456E-A7A5-5B9004524A0F}" type="parTrans" cxnId="{CAD72FAD-ABFF-4987-87F0-ACA83ABC8CD6}">
      <dgm:prSet/>
      <dgm:spPr/>
      <dgm:t>
        <a:bodyPr/>
        <a:lstStyle/>
        <a:p>
          <a:endParaRPr lang="it-IT"/>
        </a:p>
      </dgm:t>
    </dgm:pt>
    <dgm:pt modelId="{3628D679-2A58-47A2-9B3E-3EE446402C85}" type="sibTrans" cxnId="{CAD72FAD-ABFF-4987-87F0-ACA83ABC8CD6}">
      <dgm:prSet/>
      <dgm:spPr/>
      <dgm:t>
        <a:bodyPr/>
        <a:lstStyle/>
        <a:p>
          <a:endParaRPr lang="it-IT"/>
        </a:p>
      </dgm:t>
    </dgm:pt>
    <dgm:pt modelId="{7EBCF9B7-B38C-4547-95AB-B86C1C793779}">
      <dgm:prSet phldrT="[Testo]"/>
      <dgm:spPr/>
      <dgm:t>
        <a:bodyPr/>
        <a:lstStyle/>
        <a:p>
          <a:r>
            <a:rPr lang="it-IT" dirty="0"/>
            <a:t>P10 – </a:t>
          </a:r>
          <a:r>
            <a:rPr lang="it-IT" dirty="0" err="1"/>
            <a:t>Entropy</a:t>
          </a:r>
          <a:endParaRPr lang="it-IT" dirty="0"/>
        </a:p>
      </dgm:t>
    </dgm:pt>
    <dgm:pt modelId="{D960F3D9-526D-4533-B105-2A77C30FE7B7}" type="parTrans" cxnId="{D08E279F-2A16-4FA1-B1B0-CED537992EC1}">
      <dgm:prSet/>
      <dgm:spPr/>
      <dgm:t>
        <a:bodyPr/>
        <a:lstStyle/>
        <a:p>
          <a:endParaRPr lang="it-IT"/>
        </a:p>
      </dgm:t>
    </dgm:pt>
    <dgm:pt modelId="{3D962D4D-BA78-4385-96F7-E5A645E0B5A0}" type="sibTrans" cxnId="{D08E279F-2A16-4FA1-B1B0-CED537992EC1}">
      <dgm:prSet/>
      <dgm:spPr/>
      <dgm:t>
        <a:bodyPr/>
        <a:lstStyle/>
        <a:p>
          <a:endParaRPr lang="it-IT"/>
        </a:p>
      </dgm:t>
    </dgm:pt>
    <dgm:pt modelId="{38CF5195-54F9-4140-A6D5-C49E2FDF8673}">
      <dgm:prSet phldrT="[Testo]"/>
      <dgm:spPr/>
      <dgm:t>
        <a:bodyPr/>
        <a:lstStyle/>
        <a:p>
          <a:r>
            <a:rPr lang="it-IT" dirty="0"/>
            <a:t>P5 – </a:t>
          </a:r>
          <a:r>
            <a:rPr lang="it-IT" dirty="0" err="1"/>
            <a:t>Unimi</a:t>
          </a:r>
          <a:endParaRPr lang="it-IT" dirty="0"/>
        </a:p>
      </dgm:t>
    </dgm:pt>
    <dgm:pt modelId="{70E363B4-2649-4150-99FE-2A6A61026E91}" type="parTrans" cxnId="{010A27B9-3C3D-403E-9068-96EEBA394AA5}">
      <dgm:prSet/>
      <dgm:spPr/>
      <dgm:t>
        <a:bodyPr/>
        <a:lstStyle/>
        <a:p>
          <a:endParaRPr lang="it-IT"/>
        </a:p>
      </dgm:t>
    </dgm:pt>
    <dgm:pt modelId="{30917EFA-C48F-45E6-8379-1E4AF5C3BD56}" type="sibTrans" cxnId="{010A27B9-3C3D-403E-9068-96EEBA394AA5}">
      <dgm:prSet/>
      <dgm:spPr/>
      <dgm:t>
        <a:bodyPr/>
        <a:lstStyle/>
        <a:p>
          <a:endParaRPr lang="it-IT"/>
        </a:p>
      </dgm:t>
    </dgm:pt>
    <dgm:pt modelId="{A039DC6E-0369-4B22-86BC-A31A2C038523}">
      <dgm:prSet phldrT="[Testo]"/>
      <dgm:spPr>
        <a:solidFill>
          <a:srgbClr val="FFFF00"/>
        </a:solidFill>
      </dgm:spPr>
      <dgm:t>
        <a:bodyPr/>
        <a:lstStyle/>
        <a:p>
          <a:r>
            <a:rPr lang="it-IT">
              <a:solidFill>
                <a:schemeClr val="tx1"/>
              </a:solidFill>
            </a:rPr>
            <a:t>Manager</a:t>
          </a:r>
          <a:endParaRPr lang="it-IT" dirty="0">
            <a:solidFill>
              <a:schemeClr val="tx1"/>
            </a:solidFill>
          </a:endParaRPr>
        </a:p>
      </dgm:t>
    </dgm:pt>
    <dgm:pt modelId="{8A2B890A-0B85-4CC9-A7B3-C5F3ED30807B}" type="parTrans" cxnId="{4327B772-3729-4E67-97F7-823A039892FB}">
      <dgm:prSet/>
      <dgm:spPr/>
      <dgm:t>
        <a:bodyPr/>
        <a:lstStyle/>
        <a:p>
          <a:endParaRPr lang="it-IT"/>
        </a:p>
      </dgm:t>
    </dgm:pt>
    <dgm:pt modelId="{94280C05-471E-4ACE-BA6B-EEA684C0E36B}" type="sibTrans" cxnId="{4327B772-3729-4E67-97F7-823A039892FB}">
      <dgm:prSet/>
      <dgm:spPr/>
      <dgm:t>
        <a:bodyPr/>
        <a:lstStyle/>
        <a:p>
          <a:endParaRPr lang="it-IT"/>
        </a:p>
      </dgm:t>
    </dgm:pt>
    <dgm:pt modelId="{DA0F4E51-FA7E-4B86-A918-9804728AD3D9}">
      <dgm:prSet phldrT="[Testo]"/>
      <dgm:spPr>
        <a:solidFill>
          <a:srgbClr val="FFFF00"/>
        </a:solidFill>
      </dgm:spPr>
      <dgm:t>
        <a:bodyPr/>
        <a:lstStyle/>
        <a:p>
          <a:r>
            <a:rPr lang="it-IT" dirty="0">
              <a:solidFill>
                <a:schemeClr val="tx1"/>
              </a:solidFill>
            </a:rPr>
            <a:t>Manager</a:t>
          </a:r>
        </a:p>
      </dgm:t>
    </dgm:pt>
    <dgm:pt modelId="{51942332-443A-466B-BEB6-15BBA23669D9}" type="parTrans" cxnId="{7C7872B0-5A7E-4F35-AA8F-BDF712D91DEF}">
      <dgm:prSet/>
      <dgm:spPr/>
      <dgm:t>
        <a:bodyPr/>
        <a:lstStyle/>
        <a:p>
          <a:endParaRPr lang="it-IT"/>
        </a:p>
      </dgm:t>
    </dgm:pt>
    <dgm:pt modelId="{5F62C563-5977-4619-B281-159077BD7FF7}" type="sibTrans" cxnId="{7C7872B0-5A7E-4F35-AA8F-BDF712D91DEF}">
      <dgm:prSet/>
      <dgm:spPr/>
      <dgm:t>
        <a:bodyPr/>
        <a:lstStyle/>
        <a:p>
          <a:endParaRPr lang="it-IT"/>
        </a:p>
      </dgm:t>
    </dgm:pt>
    <dgm:pt modelId="{A3E34E0E-C233-47EB-BC81-E27F52FD94B1}">
      <dgm:prSet phldrT="[Testo]"/>
      <dgm:spPr/>
      <dgm:t>
        <a:bodyPr/>
        <a:lstStyle/>
        <a:p>
          <a:r>
            <a:rPr lang="it-IT" dirty="0"/>
            <a:t>Simona</a:t>
          </a:r>
        </a:p>
      </dgm:t>
    </dgm:pt>
    <dgm:pt modelId="{F20A39A4-9BD0-437D-AA2F-A92EEBF8626F}" type="parTrans" cxnId="{CB820C6C-8855-462F-BC27-91D3A218D2B2}">
      <dgm:prSet/>
      <dgm:spPr/>
      <dgm:t>
        <a:bodyPr/>
        <a:lstStyle/>
        <a:p>
          <a:endParaRPr lang="it-IT"/>
        </a:p>
      </dgm:t>
    </dgm:pt>
    <dgm:pt modelId="{95C5734E-F889-4BFD-AD7C-BAF54E209507}" type="sibTrans" cxnId="{CB820C6C-8855-462F-BC27-91D3A218D2B2}">
      <dgm:prSet/>
      <dgm:spPr/>
      <dgm:t>
        <a:bodyPr/>
        <a:lstStyle/>
        <a:p>
          <a:endParaRPr lang="it-IT"/>
        </a:p>
      </dgm:t>
    </dgm:pt>
    <dgm:pt modelId="{D7A2E21E-96BB-4975-9B30-0B28C6292C44}">
      <dgm:prSet phldrT="[Testo]"/>
      <dgm:spPr>
        <a:solidFill>
          <a:srgbClr val="FFFF00"/>
        </a:solidFill>
      </dgm:spPr>
      <dgm:t>
        <a:bodyPr/>
        <a:lstStyle/>
        <a:p>
          <a:r>
            <a:rPr lang="it-IT" dirty="0">
              <a:solidFill>
                <a:schemeClr val="tx1"/>
              </a:solidFill>
            </a:rPr>
            <a:t>Docente</a:t>
          </a:r>
        </a:p>
      </dgm:t>
    </dgm:pt>
    <dgm:pt modelId="{E13F1058-35E7-492F-9F1F-69AE2A8F20C3}" type="parTrans" cxnId="{24DF51AE-46F0-4867-A210-0221214D38F5}">
      <dgm:prSet/>
      <dgm:spPr/>
      <dgm:t>
        <a:bodyPr/>
        <a:lstStyle/>
        <a:p>
          <a:endParaRPr lang="it-IT"/>
        </a:p>
      </dgm:t>
    </dgm:pt>
    <dgm:pt modelId="{04949850-7F91-477B-9F28-161232AAD637}" type="sibTrans" cxnId="{24DF51AE-46F0-4867-A210-0221214D38F5}">
      <dgm:prSet/>
      <dgm:spPr/>
      <dgm:t>
        <a:bodyPr/>
        <a:lstStyle/>
        <a:p>
          <a:endParaRPr lang="it-IT"/>
        </a:p>
      </dgm:t>
    </dgm:pt>
    <dgm:pt modelId="{211C5B99-27EF-4D63-974D-4B0053F276CC}">
      <dgm:prSet phldrT="[Testo]"/>
      <dgm:spPr/>
      <dgm:t>
        <a:bodyPr/>
        <a:lstStyle/>
        <a:p>
          <a:r>
            <a:rPr lang="it-IT" dirty="0"/>
            <a:t>Anna</a:t>
          </a:r>
        </a:p>
      </dgm:t>
    </dgm:pt>
    <dgm:pt modelId="{6FEEDE0A-CCA2-442D-B338-ACEA93BA96CE}" type="parTrans" cxnId="{A9446D57-2FE8-4DF0-8190-67F6052FA57B}">
      <dgm:prSet/>
      <dgm:spPr/>
      <dgm:t>
        <a:bodyPr/>
        <a:lstStyle/>
        <a:p>
          <a:endParaRPr lang="it-IT"/>
        </a:p>
      </dgm:t>
    </dgm:pt>
    <dgm:pt modelId="{639B0DCA-EBB1-4E14-A986-6FE636E0AA9B}" type="sibTrans" cxnId="{A9446D57-2FE8-4DF0-8190-67F6052FA57B}">
      <dgm:prSet/>
      <dgm:spPr/>
      <dgm:t>
        <a:bodyPr/>
        <a:lstStyle/>
        <a:p>
          <a:endParaRPr lang="it-IT"/>
        </a:p>
      </dgm:t>
    </dgm:pt>
    <dgm:pt modelId="{8D45C1E9-4658-4344-8CD8-963736C35344}">
      <dgm:prSet phldrT="[Testo]"/>
      <dgm:spPr/>
      <dgm:t>
        <a:bodyPr/>
        <a:lstStyle/>
        <a:p>
          <a:r>
            <a:rPr lang="it-IT" dirty="0"/>
            <a:t>Patrizia</a:t>
          </a:r>
        </a:p>
      </dgm:t>
    </dgm:pt>
    <dgm:pt modelId="{7E69CC93-C7C7-421E-B39F-01C9C950688E}" type="parTrans" cxnId="{A819007F-CA83-4750-ADD5-0873E613E2DD}">
      <dgm:prSet/>
      <dgm:spPr/>
      <dgm:t>
        <a:bodyPr/>
        <a:lstStyle/>
        <a:p>
          <a:endParaRPr lang="it-IT"/>
        </a:p>
      </dgm:t>
    </dgm:pt>
    <dgm:pt modelId="{3DC24524-9F24-45BD-84F5-D950BFCF4C5B}" type="sibTrans" cxnId="{A819007F-CA83-4750-ADD5-0873E613E2DD}">
      <dgm:prSet/>
      <dgm:spPr/>
      <dgm:t>
        <a:bodyPr/>
        <a:lstStyle/>
        <a:p>
          <a:endParaRPr lang="it-IT"/>
        </a:p>
      </dgm:t>
    </dgm:pt>
    <dgm:pt modelId="{F00676DA-492B-4521-A71B-8F36199C7995}">
      <dgm:prSet phldrT="[Testo]"/>
      <dgm:spPr>
        <a:solidFill>
          <a:srgbClr val="FFFF00"/>
        </a:solidFill>
      </dgm:spPr>
      <dgm:t>
        <a:bodyPr/>
        <a:lstStyle/>
        <a:p>
          <a:r>
            <a:rPr lang="it-IT" dirty="0">
              <a:solidFill>
                <a:schemeClr val="tx1"/>
              </a:solidFill>
            </a:rPr>
            <a:t>Tecnico</a:t>
          </a:r>
        </a:p>
      </dgm:t>
    </dgm:pt>
    <dgm:pt modelId="{E72D5BFF-31D8-4A40-9546-45CE0B33E939}" type="parTrans" cxnId="{E1191A56-8CE6-49BC-9D75-1DA106E74F4E}">
      <dgm:prSet/>
      <dgm:spPr/>
      <dgm:t>
        <a:bodyPr/>
        <a:lstStyle/>
        <a:p>
          <a:endParaRPr lang="it-IT"/>
        </a:p>
      </dgm:t>
    </dgm:pt>
    <dgm:pt modelId="{7EE42B99-8B6B-4AAB-9DC3-9820B37B65B3}" type="sibTrans" cxnId="{E1191A56-8CE6-49BC-9D75-1DA106E74F4E}">
      <dgm:prSet/>
      <dgm:spPr/>
      <dgm:t>
        <a:bodyPr/>
        <a:lstStyle/>
        <a:p>
          <a:endParaRPr lang="it-IT"/>
        </a:p>
      </dgm:t>
    </dgm:pt>
    <dgm:pt modelId="{5F448B0C-3335-4C41-A97D-E94896DFC25C}">
      <dgm:prSet phldrT="[Testo]"/>
      <dgm:spPr/>
      <dgm:t>
        <a:bodyPr/>
        <a:lstStyle/>
        <a:p>
          <a:r>
            <a:rPr lang="it-IT" dirty="0"/>
            <a:t>Pierpaolo</a:t>
          </a:r>
        </a:p>
      </dgm:t>
    </dgm:pt>
    <dgm:pt modelId="{7AFC9462-6DE2-4176-8A3A-F87262B082FD}" type="parTrans" cxnId="{4217235F-86C6-423F-B0C8-F67E68747A39}">
      <dgm:prSet/>
      <dgm:spPr/>
      <dgm:t>
        <a:bodyPr/>
        <a:lstStyle/>
        <a:p>
          <a:endParaRPr lang="it-IT"/>
        </a:p>
      </dgm:t>
    </dgm:pt>
    <dgm:pt modelId="{681F4CE2-EBE2-41B7-88F4-6625B151BA95}" type="sibTrans" cxnId="{4217235F-86C6-423F-B0C8-F67E68747A39}">
      <dgm:prSet/>
      <dgm:spPr/>
      <dgm:t>
        <a:bodyPr/>
        <a:lstStyle/>
        <a:p>
          <a:endParaRPr lang="it-IT"/>
        </a:p>
      </dgm:t>
    </dgm:pt>
    <dgm:pt modelId="{6EBDC523-9F25-4F9E-9CE7-881112064C35}">
      <dgm:prSet phldrT="[Testo]"/>
      <dgm:spPr>
        <a:solidFill>
          <a:srgbClr val="FFFF00"/>
        </a:solidFill>
      </dgm:spPr>
      <dgm:t>
        <a:bodyPr/>
        <a:lstStyle/>
        <a:p>
          <a:r>
            <a:rPr lang="it-IT" dirty="0">
              <a:solidFill>
                <a:schemeClr val="tx1"/>
              </a:solidFill>
            </a:rPr>
            <a:t>Manager</a:t>
          </a:r>
        </a:p>
      </dgm:t>
    </dgm:pt>
    <dgm:pt modelId="{CED7F7AE-ADAB-4CED-A311-00C90D5F663E}" type="parTrans" cxnId="{DD91FB6C-E438-4170-80A3-EA059FE91597}">
      <dgm:prSet/>
      <dgm:spPr/>
      <dgm:t>
        <a:bodyPr/>
        <a:lstStyle/>
        <a:p>
          <a:endParaRPr lang="it-IT"/>
        </a:p>
      </dgm:t>
    </dgm:pt>
    <dgm:pt modelId="{5B5BA0DD-8673-4818-BBE1-A619C727817D}" type="sibTrans" cxnId="{DD91FB6C-E438-4170-80A3-EA059FE91597}">
      <dgm:prSet/>
      <dgm:spPr/>
      <dgm:t>
        <a:bodyPr/>
        <a:lstStyle/>
        <a:p>
          <a:endParaRPr lang="it-IT"/>
        </a:p>
      </dgm:t>
    </dgm:pt>
    <dgm:pt modelId="{F2B1553A-2AB8-47FC-A64F-719204C8BAC0}">
      <dgm:prSet phldrT="[Testo]"/>
      <dgm:spPr/>
      <dgm:t>
        <a:bodyPr/>
        <a:lstStyle/>
        <a:p>
          <a:r>
            <a:rPr lang="it-IT" dirty="0"/>
            <a:t>Michela</a:t>
          </a:r>
        </a:p>
      </dgm:t>
    </dgm:pt>
    <dgm:pt modelId="{7E6CFF6D-2170-46AC-849C-5B8D86ADE3F6}" type="parTrans" cxnId="{7F998E2C-A7EA-482C-B60B-FCA89C33F357}">
      <dgm:prSet/>
      <dgm:spPr/>
      <dgm:t>
        <a:bodyPr/>
        <a:lstStyle/>
        <a:p>
          <a:endParaRPr lang="it-IT"/>
        </a:p>
      </dgm:t>
    </dgm:pt>
    <dgm:pt modelId="{1BD5511B-2FB8-46F3-9141-D64B634F8C37}" type="sibTrans" cxnId="{7F998E2C-A7EA-482C-B60B-FCA89C33F357}">
      <dgm:prSet/>
      <dgm:spPr/>
      <dgm:t>
        <a:bodyPr/>
        <a:lstStyle/>
        <a:p>
          <a:endParaRPr lang="it-IT"/>
        </a:p>
      </dgm:t>
    </dgm:pt>
    <dgm:pt modelId="{611D5D67-305E-490F-9480-D3184EEC4960}">
      <dgm:prSet phldrT="[Testo]"/>
      <dgm:spPr>
        <a:solidFill>
          <a:srgbClr val="FFFF00"/>
        </a:solidFill>
      </dgm:spPr>
      <dgm:t>
        <a:bodyPr/>
        <a:lstStyle/>
        <a:p>
          <a:r>
            <a:rPr lang="it-IT" dirty="0">
              <a:solidFill>
                <a:schemeClr val="tx1"/>
              </a:solidFill>
            </a:rPr>
            <a:t>Tecnico</a:t>
          </a:r>
        </a:p>
      </dgm:t>
    </dgm:pt>
    <dgm:pt modelId="{1BA38AFD-88F6-4EDB-96BF-477A17ED079E}" type="parTrans" cxnId="{1E799E42-2AD7-469F-B10A-C0510EE91ADB}">
      <dgm:prSet/>
      <dgm:spPr/>
      <dgm:t>
        <a:bodyPr/>
        <a:lstStyle/>
        <a:p>
          <a:endParaRPr lang="it-IT"/>
        </a:p>
      </dgm:t>
    </dgm:pt>
    <dgm:pt modelId="{0129B738-B6DD-4F09-BF9C-A186D56B3335}" type="sibTrans" cxnId="{1E799E42-2AD7-469F-B10A-C0510EE91ADB}">
      <dgm:prSet/>
      <dgm:spPr/>
      <dgm:t>
        <a:bodyPr/>
        <a:lstStyle/>
        <a:p>
          <a:endParaRPr lang="it-IT"/>
        </a:p>
      </dgm:t>
    </dgm:pt>
    <dgm:pt modelId="{45C88717-F99B-45C5-B8C8-30A6DF95854B}">
      <dgm:prSet phldrT="[Testo]"/>
      <dgm:spPr/>
      <dgm:t>
        <a:bodyPr/>
        <a:lstStyle/>
        <a:p>
          <a:r>
            <a:rPr lang="it-IT" dirty="0"/>
            <a:t>Cosimo</a:t>
          </a:r>
        </a:p>
      </dgm:t>
    </dgm:pt>
    <dgm:pt modelId="{8D4E0062-607E-4CA3-868E-C0E6929BAE66}" type="parTrans" cxnId="{2404AAF1-A9C7-4C74-8B7B-6C3B100D78F5}">
      <dgm:prSet/>
      <dgm:spPr/>
      <dgm:t>
        <a:bodyPr/>
        <a:lstStyle/>
        <a:p>
          <a:endParaRPr lang="it-IT"/>
        </a:p>
      </dgm:t>
    </dgm:pt>
    <dgm:pt modelId="{AD5F3950-0CF2-479A-BF0E-3BA917D7B532}" type="sibTrans" cxnId="{2404AAF1-A9C7-4C74-8B7B-6C3B100D78F5}">
      <dgm:prSet/>
      <dgm:spPr/>
      <dgm:t>
        <a:bodyPr/>
        <a:lstStyle/>
        <a:p>
          <a:endParaRPr lang="it-IT"/>
        </a:p>
      </dgm:t>
    </dgm:pt>
    <dgm:pt modelId="{FCF12064-CF5B-48E0-933E-409A175C89FC}">
      <dgm:prSet phldrT="[Testo]"/>
      <dgm:spPr/>
      <dgm:t>
        <a:bodyPr/>
        <a:lstStyle/>
        <a:p>
          <a:r>
            <a:rPr lang="it-IT" dirty="0"/>
            <a:t>Arnaldo</a:t>
          </a:r>
        </a:p>
      </dgm:t>
    </dgm:pt>
    <dgm:pt modelId="{2EB9023C-084D-4466-856A-B3A3DAD0C6E4}" type="parTrans" cxnId="{F80CEE48-7396-4C45-8BBB-7DECFDDCC2BF}">
      <dgm:prSet/>
      <dgm:spPr/>
      <dgm:t>
        <a:bodyPr/>
        <a:lstStyle/>
        <a:p>
          <a:endParaRPr lang="it-IT"/>
        </a:p>
      </dgm:t>
    </dgm:pt>
    <dgm:pt modelId="{73F387E9-7971-4D00-B8DE-577ADBF004C7}" type="sibTrans" cxnId="{F80CEE48-7396-4C45-8BBB-7DECFDDCC2BF}">
      <dgm:prSet/>
      <dgm:spPr/>
      <dgm:t>
        <a:bodyPr/>
        <a:lstStyle/>
        <a:p>
          <a:endParaRPr lang="it-IT"/>
        </a:p>
      </dgm:t>
    </dgm:pt>
    <dgm:pt modelId="{A839F4D3-900D-4B6C-A0B9-A8D14B81B64A}">
      <dgm:prSet phldrT="[Testo]"/>
      <dgm:spPr/>
      <dgm:t>
        <a:bodyPr/>
        <a:lstStyle/>
        <a:p>
          <a:r>
            <a:rPr lang="it-IT" dirty="0"/>
            <a:t>Katia</a:t>
          </a:r>
        </a:p>
      </dgm:t>
    </dgm:pt>
    <dgm:pt modelId="{6BCE2DE9-7C5B-4E34-A68F-059808B6FA11}" type="parTrans" cxnId="{0B4DA105-E3E3-445C-A704-6730C378FE6C}">
      <dgm:prSet/>
      <dgm:spPr/>
      <dgm:t>
        <a:bodyPr/>
        <a:lstStyle/>
        <a:p>
          <a:endParaRPr lang="it-IT"/>
        </a:p>
      </dgm:t>
    </dgm:pt>
    <dgm:pt modelId="{92B42DFF-A619-4EE3-B5C3-463AA2117427}" type="sibTrans" cxnId="{0B4DA105-E3E3-445C-A704-6730C378FE6C}">
      <dgm:prSet/>
      <dgm:spPr/>
      <dgm:t>
        <a:bodyPr/>
        <a:lstStyle/>
        <a:p>
          <a:endParaRPr lang="it-IT"/>
        </a:p>
      </dgm:t>
    </dgm:pt>
    <dgm:pt modelId="{6EB3D6FF-FB0B-4C36-8C2D-66A5F3032779}">
      <dgm:prSet phldrT="[Testo]"/>
      <dgm:spPr/>
      <dgm:t>
        <a:bodyPr/>
        <a:lstStyle/>
        <a:p>
          <a:r>
            <a:rPr lang="it-IT" dirty="0"/>
            <a:t>Simona</a:t>
          </a:r>
        </a:p>
      </dgm:t>
    </dgm:pt>
    <dgm:pt modelId="{85D17FE3-4A94-4AD9-AD47-5E8CA76A2772}" type="parTrans" cxnId="{8A2747D8-974E-46ED-96C4-F61A6FD7AD7D}">
      <dgm:prSet/>
      <dgm:spPr/>
      <dgm:t>
        <a:bodyPr/>
        <a:lstStyle/>
        <a:p>
          <a:endParaRPr lang="it-IT"/>
        </a:p>
      </dgm:t>
    </dgm:pt>
    <dgm:pt modelId="{A7791B91-D9D2-4E04-BDF7-08608F0514BC}" type="sibTrans" cxnId="{8A2747D8-974E-46ED-96C4-F61A6FD7AD7D}">
      <dgm:prSet/>
      <dgm:spPr/>
      <dgm:t>
        <a:bodyPr/>
        <a:lstStyle/>
        <a:p>
          <a:endParaRPr lang="it-IT"/>
        </a:p>
      </dgm:t>
    </dgm:pt>
    <dgm:pt modelId="{DAE447F9-EF39-4D96-88DE-5C501F755D2A}">
      <dgm:prSet phldrT="[Testo]"/>
      <dgm:spPr>
        <a:solidFill>
          <a:srgbClr val="FFFF00"/>
        </a:solidFill>
      </dgm:spPr>
      <dgm:t>
        <a:bodyPr/>
        <a:lstStyle/>
        <a:p>
          <a:r>
            <a:rPr lang="it-IT" dirty="0">
              <a:solidFill>
                <a:schemeClr val="tx1"/>
              </a:solidFill>
            </a:rPr>
            <a:t>Docente</a:t>
          </a:r>
        </a:p>
      </dgm:t>
    </dgm:pt>
    <dgm:pt modelId="{21BB291F-1E10-49BA-9991-6CE26EBC38F5}" type="parTrans" cxnId="{F67F0A6C-A7CD-4114-99A1-1BF9C1762F74}">
      <dgm:prSet/>
      <dgm:spPr/>
      <dgm:t>
        <a:bodyPr/>
        <a:lstStyle/>
        <a:p>
          <a:endParaRPr lang="it-IT"/>
        </a:p>
      </dgm:t>
    </dgm:pt>
    <dgm:pt modelId="{6D13F07A-F6F9-4AD2-AC95-B390BCAC7331}" type="sibTrans" cxnId="{F67F0A6C-A7CD-4114-99A1-1BF9C1762F74}">
      <dgm:prSet/>
      <dgm:spPr/>
      <dgm:t>
        <a:bodyPr/>
        <a:lstStyle/>
        <a:p>
          <a:endParaRPr lang="it-IT"/>
        </a:p>
      </dgm:t>
    </dgm:pt>
    <dgm:pt modelId="{286D7E89-AA44-4005-A7D6-92000980337D}">
      <dgm:prSet phldrT="[Testo]"/>
      <dgm:spPr/>
      <dgm:t>
        <a:bodyPr/>
        <a:lstStyle/>
        <a:p>
          <a:r>
            <a:rPr lang="it-IT" dirty="0"/>
            <a:t>Anna</a:t>
          </a:r>
        </a:p>
      </dgm:t>
    </dgm:pt>
    <dgm:pt modelId="{9ECA1995-0707-44E8-911F-890AF43ADB94}" type="parTrans" cxnId="{538BBDF2-B2E8-4260-9D6C-EC317CA25C7C}">
      <dgm:prSet/>
      <dgm:spPr/>
      <dgm:t>
        <a:bodyPr/>
        <a:lstStyle/>
        <a:p>
          <a:endParaRPr lang="it-IT"/>
        </a:p>
      </dgm:t>
    </dgm:pt>
    <dgm:pt modelId="{5940C432-B069-4F4C-B78D-41C8348B1772}" type="sibTrans" cxnId="{538BBDF2-B2E8-4260-9D6C-EC317CA25C7C}">
      <dgm:prSet/>
      <dgm:spPr/>
      <dgm:t>
        <a:bodyPr/>
        <a:lstStyle/>
        <a:p>
          <a:endParaRPr lang="it-IT"/>
        </a:p>
      </dgm:t>
    </dgm:pt>
    <dgm:pt modelId="{7C6F9069-139C-4165-916C-BEB99A482A08}">
      <dgm:prSet phldrT="[Testo]"/>
      <dgm:spPr/>
      <dgm:t>
        <a:bodyPr/>
        <a:lstStyle/>
        <a:p>
          <a:r>
            <a:rPr lang="it-IT" dirty="0"/>
            <a:t>Patrizia</a:t>
          </a:r>
        </a:p>
      </dgm:t>
    </dgm:pt>
    <dgm:pt modelId="{AB71CE10-C0EF-482E-BCCA-55143644E60E}" type="parTrans" cxnId="{7EAC71D6-235E-4A53-AE78-26A7EFEB14C2}">
      <dgm:prSet/>
      <dgm:spPr/>
      <dgm:t>
        <a:bodyPr/>
        <a:lstStyle/>
        <a:p>
          <a:endParaRPr lang="it-IT"/>
        </a:p>
      </dgm:t>
    </dgm:pt>
    <dgm:pt modelId="{1156C9FC-6CDA-4F97-9FF7-7F32A86804E2}" type="sibTrans" cxnId="{7EAC71D6-235E-4A53-AE78-26A7EFEB14C2}">
      <dgm:prSet/>
      <dgm:spPr/>
      <dgm:t>
        <a:bodyPr/>
        <a:lstStyle/>
        <a:p>
          <a:endParaRPr lang="it-IT"/>
        </a:p>
      </dgm:t>
    </dgm:pt>
    <dgm:pt modelId="{28468F5B-3BA2-4A9D-82F6-90D7F0048817}">
      <dgm:prSet phldrT="[Testo]"/>
      <dgm:spPr>
        <a:solidFill>
          <a:srgbClr val="FFFF00"/>
        </a:solidFill>
      </dgm:spPr>
      <dgm:t>
        <a:bodyPr/>
        <a:lstStyle/>
        <a:p>
          <a:r>
            <a:rPr lang="it-IT" dirty="0">
              <a:solidFill>
                <a:schemeClr val="tx1"/>
              </a:solidFill>
            </a:rPr>
            <a:t>Tecnico</a:t>
          </a:r>
        </a:p>
      </dgm:t>
    </dgm:pt>
    <dgm:pt modelId="{17920251-9899-452F-BBA2-865A0D04B5AE}" type="parTrans" cxnId="{EB22E039-BE19-4281-84DE-9D7CA59F3849}">
      <dgm:prSet/>
      <dgm:spPr/>
      <dgm:t>
        <a:bodyPr/>
        <a:lstStyle/>
        <a:p>
          <a:endParaRPr lang="it-IT"/>
        </a:p>
      </dgm:t>
    </dgm:pt>
    <dgm:pt modelId="{4EA72926-90CE-49F0-8347-950698D52210}" type="sibTrans" cxnId="{EB22E039-BE19-4281-84DE-9D7CA59F3849}">
      <dgm:prSet/>
      <dgm:spPr/>
      <dgm:t>
        <a:bodyPr/>
        <a:lstStyle/>
        <a:p>
          <a:endParaRPr lang="it-IT"/>
        </a:p>
      </dgm:t>
    </dgm:pt>
    <dgm:pt modelId="{88C4D432-3BBC-4DAE-9F56-9EB59AEB86F1}">
      <dgm:prSet phldrT="[Testo]"/>
      <dgm:spPr/>
      <dgm:t>
        <a:bodyPr/>
        <a:lstStyle/>
        <a:p>
          <a:r>
            <a:rPr lang="it-IT" dirty="0"/>
            <a:t>Pierpaolo</a:t>
          </a:r>
        </a:p>
      </dgm:t>
    </dgm:pt>
    <dgm:pt modelId="{08B22601-D06D-4133-8558-D956F66AFA68}" type="parTrans" cxnId="{3DB199C8-B78B-4DA2-A9CB-97111A94E3E8}">
      <dgm:prSet/>
      <dgm:spPr/>
      <dgm:t>
        <a:bodyPr/>
        <a:lstStyle/>
        <a:p>
          <a:endParaRPr lang="it-IT"/>
        </a:p>
      </dgm:t>
    </dgm:pt>
    <dgm:pt modelId="{65C05E9B-7033-492F-BBE4-5754C3AD9873}" type="sibTrans" cxnId="{3DB199C8-B78B-4DA2-A9CB-97111A94E3E8}">
      <dgm:prSet/>
      <dgm:spPr/>
      <dgm:t>
        <a:bodyPr/>
        <a:lstStyle/>
        <a:p>
          <a:endParaRPr lang="it-IT"/>
        </a:p>
      </dgm:t>
    </dgm:pt>
    <dgm:pt modelId="{0B9CAB3F-423E-4F9E-97C4-8E636867B111}">
      <dgm:prSet phldrT="[Testo]"/>
      <dgm:spPr>
        <a:solidFill>
          <a:srgbClr val="FFFF00"/>
        </a:solidFill>
      </dgm:spPr>
      <dgm:t>
        <a:bodyPr/>
        <a:lstStyle/>
        <a:p>
          <a:r>
            <a:rPr lang="it-IT" dirty="0">
              <a:solidFill>
                <a:schemeClr val="tx1"/>
              </a:solidFill>
            </a:rPr>
            <a:t>Manager</a:t>
          </a:r>
        </a:p>
      </dgm:t>
    </dgm:pt>
    <dgm:pt modelId="{9C3E7E14-AE69-4AF5-8707-1B7772C72D60}" type="parTrans" cxnId="{A1959320-8886-4B93-969B-14231245EDA5}">
      <dgm:prSet/>
      <dgm:spPr/>
      <dgm:t>
        <a:bodyPr/>
        <a:lstStyle/>
        <a:p>
          <a:endParaRPr lang="it-IT"/>
        </a:p>
      </dgm:t>
    </dgm:pt>
    <dgm:pt modelId="{7B979373-3DA9-4328-A370-E3B17E7023EA}" type="sibTrans" cxnId="{A1959320-8886-4B93-969B-14231245EDA5}">
      <dgm:prSet/>
      <dgm:spPr/>
      <dgm:t>
        <a:bodyPr/>
        <a:lstStyle/>
        <a:p>
          <a:endParaRPr lang="it-IT"/>
        </a:p>
      </dgm:t>
    </dgm:pt>
    <dgm:pt modelId="{E3845EDE-B3DA-40D3-A396-83ED9A22C303}">
      <dgm:prSet phldrT="[Testo]"/>
      <dgm:spPr/>
      <dgm:t>
        <a:bodyPr/>
        <a:lstStyle/>
        <a:p>
          <a:r>
            <a:rPr lang="it-IT" dirty="0"/>
            <a:t>Nicoletta</a:t>
          </a:r>
        </a:p>
      </dgm:t>
    </dgm:pt>
    <dgm:pt modelId="{EA3F0AC7-E41E-4A75-A6BA-DB20DF4BC6F3}" type="parTrans" cxnId="{C6DC9C34-4C1E-4BF2-8643-B5B3F29508D8}">
      <dgm:prSet/>
      <dgm:spPr/>
      <dgm:t>
        <a:bodyPr/>
        <a:lstStyle/>
        <a:p>
          <a:endParaRPr lang="it-IT"/>
        </a:p>
      </dgm:t>
    </dgm:pt>
    <dgm:pt modelId="{EE221CF7-B09F-4862-9AA9-A721BBDFC72B}" type="sibTrans" cxnId="{C6DC9C34-4C1E-4BF2-8643-B5B3F29508D8}">
      <dgm:prSet/>
      <dgm:spPr/>
      <dgm:t>
        <a:bodyPr/>
        <a:lstStyle/>
        <a:p>
          <a:endParaRPr lang="it-IT"/>
        </a:p>
      </dgm:t>
    </dgm:pt>
    <dgm:pt modelId="{B43002B1-6C28-4A2E-902E-574C5874B9E6}">
      <dgm:prSet phldrT="[Testo]"/>
      <dgm:spPr>
        <a:solidFill>
          <a:srgbClr val="FFFF00"/>
        </a:solidFill>
      </dgm:spPr>
      <dgm:t>
        <a:bodyPr/>
        <a:lstStyle/>
        <a:p>
          <a:r>
            <a:rPr lang="it-IT" dirty="0">
              <a:solidFill>
                <a:schemeClr val="tx1"/>
              </a:solidFill>
            </a:rPr>
            <a:t>Docente</a:t>
          </a:r>
        </a:p>
      </dgm:t>
    </dgm:pt>
    <dgm:pt modelId="{2ECFD083-86EB-4428-9C2D-EAC70D0EFB2E}" type="parTrans" cxnId="{68108269-C0EC-457E-A3A3-92FE7FC19191}">
      <dgm:prSet/>
      <dgm:spPr/>
      <dgm:t>
        <a:bodyPr/>
        <a:lstStyle/>
        <a:p>
          <a:endParaRPr lang="it-IT"/>
        </a:p>
      </dgm:t>
    </dgm:pt>
    <dgm:pt modelId="{A2C57BF1-6A41-449A-AB37-4A5307443567}" type="sibTrans" cxnId="{68108269-C0EC-457E-A3A3-92FE7FC19191}">
      <dgm:prSet/>
      <dgm:spPr/>
      <dgm:t>
        <a:bodyPr/>
        <a:lstStyle/>
        <a:p>
          <a:endParaRPr lang="it-IT"/>
        </a:p>
      </dgm:t>
    </dgm:pt>
    <dgm:pt modelId="{BC0DDCC1-7C15-4A34-AB3C-323EAD9EBC2F}">
      <dgm:prSet phldrT="[Testo]"/>
      <dgm:spPr/>
      <dgm:t>
        <a:bodyPr/>
        <a:lstStyle/>
        <a:p>
          <a:r>
            <a:rPr lang="it-IT" dirty="0"/>
            <a:t>Vera</a:t>
          </a:r>
        </a:p>
      </dgm:t>
    </dgm:pt>
    <dgm:pt modelId="{53B1918C-8D2E-4C6F-B089-6D17EB2C85A1}" type="parTrans" cxnId="{F8FEEB35-AAF0-4713-8E0E-7921F946172F}">
      <dgm:prSet/>
      <dgm:spPr/>
      <dgm:t>
        <a:bodyPr/>
        <a:lstStyle/>
        <a:p>
          <a:endParaRPr lang="it-IT"/>
        </a:p>
      </dgm:t>
    </dgm:pt>
    <dgm:pt modelId="{B0D8C46C-47C5-4A49-AC26-FF79F08924ED}" type="sibTrans" cxnId="{F8FEEB35-AAF0-4713-8E0E-7921F946172F}">
      <dgm:prSet/>
      <dgm:spPr/>
      <dgm:t>
        <a:bodyPr/>
        <a:lstStyle/>
        <a:p>
          <a:endParaRPr lang="it-IT"/>
        </a:p>
      </dgm:t>
    </dgm:pt>
    <dgm:pt modelId="{F480607B-A364-4CFA-83D2-945333788D11}">
      <dgm:prSet phldrT="[Testo]"/>
      <dgm:spPr>
        <a:solidFill>
          <a:srgbClr val="FFFF00"/>
        </a:solidFill>
      </dgm:spPr>
      <dgm:t>
        <a:bodyPr/>
        <a:lstStyle/>
        <a:p>
          <a:r>
            <a:rPr lang="it-IT" dirty="0">
              <a:solidFill>
                <a:schemeClr val="tx1"/>
              </a:solidFill>
            </a:rPr>
            <a:t>Tecnico</a:t>
          </a:r>
        </a:p>
      </dgm:t>
    </dgm:pt>
    <dgm:pt modelId="{921ECF7A-2E12-474F-8361-5DA706894B78}" type="parTrans" cxnId="{7790DDB1-726B-4ED6-B299-22A8D0870F28}">
      <dgm:prSet/>
      <dgm:spPr/>
      <dgm:t>
        <a:bodyPr/>
        <a:lstStyle/>
        <a:p>
          <a:endParaRPr lang="it-IT"/>
        </a:p>
      </dgm:t>
    </dgm:pt>
    <dgm:pt modelId="{059E7EAF-A330-4057-BFA2-A325C75AFA2A}" type="sibTrans" cxnId="{7790DDB1-726B-4ED6-B299-22A8D0870F28}">
      <dgm:prSet/>
      <dgm:spPr/>
      <dgm:t>
        <a:bodyPr/>
        <a:lstStyle/>
        <a:p>
          <a:endParaRPr lang="it-IT"/>
        </a:p>
      </dgm:t>
    </dgm:pt>
    <dgm:pt modelId="{6E45D662-87EE-455A-B01E-5D0BADB18E18}">
      <dgm:prSet phldrT="[Testo]"/>
      <dgm:spPr/>
      <dgm:t>
        <a:bodyPr/>
        <a:lstStyle/>
        <a:p>
          <a:r>
            <a:rPr lang="it-IT" dirty="0"/>
            <a:t>Aldo</a:t>
          </a:r>
        </a:p>
      </dgm:t>
    </dgm:pt>
    <dgm:pt modelId="{CC2194F5-AFBA-4AF3-B553-E49325D01C4D}" type="parTrans" cxnId="{1038F43C-F29F-4BCD-83E6-B55E904A4972}">
      <dgm:prSet/>
      <dgm:spPr/>
      <dgm:t>
        <a:bodyPr/>
        <a:lstStyle/>
        <a:p>
          <a:endParaRPr lang="it-IT"/>
        </a:p>
      </dgm:t>
    </dgm:pt>
    <dgm:pt modelId="{88012706-7377-4C36-B97A-C071D0B616B4}" type="sibTrans" cxnId="{1038F43C-F29F-4BCD-83E6-B55E904A4972}">
      <dgm:prSet/>
      <dgm:spPr/>
      <dgm:t>
        <a:bodyPr/>
        <a:lstStyle/>
        <a:p>
          <a:endParaRPr lang="it-IT"/>
        </a:p>
      </dgm:t>
    </dgm:pt>
    <dgm:pt modelId="{8828349C-4D08-4D21-8FEF-D36884D9880D}" type="pres">
      <dgm:prSet presAssocID="{27DD185D-4C92-4A1C-BBBC-1841A05C5B08}" presName="hierChild1" presStyleCnt="0">
        <dgm:presLayoutVars>
          <dgm:orgChart val="1"/>
          <dgm:chPref val="1"/>
          <dgm:dir/>
          <dgm:animOne val="branch"/>
          <dgm:animLvl val="lvl"/>
          <dgm:resizeHandles/>
        </dgm:presLayoutVars>
      </dgm:prSet>
      <dgm:spPr/>
    </dgm:pt>
    <dgm:pt modelId="{B541E34C-F0EA-4924-ADB5-2175CF7BA1F6}" type="pres">
      <dgm:prSet presAssocID="{E1A10B92-54CA-49F7-B5F4-C99017CE0263}" presName="hierRoot1" presStyleCnt="0">
        <dgm:presLayoutVars>
          <dgm:hierBranch val="init"/>
        </dgm:presLayoutVars>
      </dgm:prSet>
      <dgm:spPr/>
    </dgm:pt>
    <dgm:pt modelId="{E0E761E3-2A8A-461B-9BB4-DB6905FAC5C2}" type="pres">
      <dgm:prSet presAssocID="{E1A10B92-54CA-49F7-B5F4-C99017CE0263}" presName="rootComposite1" presStyleCnt="0"/>
      <dgm:spPr/>
    </dgm:pt>
    <dgm:pt modelId="{6F6823BC-8845-4EF5-A65C-D21C740280AB}" type="pres">
      <dgm:prSet presAssocID="{E1A10B92-54CA-49F7-B5F4-C99017CE0263}" presName="rootText1" presStyleLbl="node0" presStyleIdx="0" presStyleCnt="1" custScaleX="300295">
        <dgm:presLayoutVars>
          <dgm:chPref val="3"/>
        </dgm:presLayoutVars>
      </dgm:prSet>
      <dgm:spPr/>
    </dgm:pt>
    <dgm:pt modelId="{D09F03FF-BFA9-4299-BBA0-5C733BCE1020}" type="pres">
      <dgm:prSet presAssocID="{E1A10B92-54CA-49F7-B5F4-C99017CE0263}" presName="rootConnector1" presStyleLbl="node1" presStyleIdx="0" presStyleCnt="0"/>
      <dgm:spPr/>
    </dgm:pt>
    <dgm:pt modelId="{E40AC987-C3AD-40E3-91BA-ADE7F963C09C}" type="pres">
      <dgm:prSet presAssocID="{E1A10B92-54CA-49F7-B5F4-C99017CE0263}" presName="hierChild2" presStyleCnt="0"/>
      <dgm:spPr/>
    </dgm:pt>
    <dgm:pt modelId="{01C8407E-C0E6-42C2-B6B2-CFC58F128E73}" type="pres">
      <dgm:prSet presAssocID="{8DB56BA9-1351-458A-9770-043F72A11C73}" presName="Name37" presStyleLbl="parChTrans1D2" presStyleIdx="0" presStyleCnt="2"/>
      <dgm:spPr/>
    </dgm:pt>
    <dgm:pt modelId="{46480EAC-CA27-472A-8CBA-752BFE8988BA}" type="pres">
      <dgm:prSet presAssocID="{2DCF6254-0B8F-4BA3-AFB7-2A9F1772E226}" presName="hierRoot2" presStyleCnt="0">
        <dgm:presLayoutVars>
          <dgm:hierBranch val="init"/>
        </dgm:presLayoutVars>
      </dgm:prSet>
      <dgm:spPr/>
    </dgm:pt>
    <dgm:pt modelId="{89280801-3E12-4262-ADA8-852639807B46}" type="pres">
      <dgm:prSet presAssocID="{2DCF6254-0B8F-4BA3-AFB7-2A9F1772E226}" presName="rootComposite" presStyleCnt="0"/>
      <dgm:spPr/>
    </dgm:pt>
    <dgm:pt modelId="{2CC141A5-29D0-4085-B902-8C461723EFE7}" type="pres">
      <dgm:prSet presAssocID="{2DCF6254-0B8F-4BA3-AFB7-2A9F1772E226}" presName="rootText" presStyleLbl="node2" presStyleIdx="0" presStyleCnt="2" custScaleX="171419" custScaleY="100565">
        <dgm:presLayoutVars>
          <dgm:chPref val="3"/>
        </dgm:presLayoutVars>
      </dgm:prSet>
      <dgm:spPr/>
    </dgm:pt>
    <dgm:pt modelId="{D3AC6D3D-DEE4-4686-8999-D73AA2B05B92}" type="pres">
      <dgm:prSet presAssocID="{2DCF6254-0B8F-4BA3-AFB7-2A9F1772E226}" presName="rootConnector" presStyleLbl="node2" presStyleIdx="0" presStyleCnt="2"/>
      <dgm:spPr/>
    </dgm:pt>
    <dgm:pt modelId="{E3E60C26-E4A7-41C0-AC76-8592E7936910}" type="pres">
      <dgm:prSet presAssocID="{2DCF6254-0B8F-4BA3-AFB7-2A9F1772E226}" presName="hierChild4" presStyleCnt="0"/>
      <dgm:spPr/>
    </dgm:pt>
    <dgm:pt modelId="{2357CF2B-3B66-494A-897F-51A888DD5308}" type="pres">
      <dgm:prSet presAssocID="{85F076CE-6E47-456E-A7A5-5B9004524A0F}" presName="Name37" presStyleLbl="parChTrans1D3" presStyleIdx="0" presStyleCnt="4"/>
      <dgm:spPr/>
    </dgm:pt>
    <dgm:pt modelId="{33029AF8-9A2C-420F-9FAB-D39FA843949B}" type="pres">
      <dgm:prSet presAssocID="{0461717E-CFB2-45F9-B104-7B3B5C8CF9FF}" presName="hierRoot2" presStyleCnt="0">
        <dgm:presLayoutVars>
          <dgm:hierBranch val="init"/>
        </dgm:presLayoutVars>
      </dgm:prSet>
      <dgm:spPr/>
    </dgm:pt>
    <dgm:pt modelId="{684B2DAE-5409-4969-A369-2F5C01434C90}" type="pres">
      <dgm:prSet presAssocID="{0461717E-CFB2-45F9-B104-7B3B5C8CF9FF}" presName="rootComposite" presStyleCnt="0"/>
      <dgm:spPr/>
    </dgm:pt>
    <dgm:pt modelId="{2F72F5D5-D129-4437-B292-6D9BB7FB4E94}" type="pres">
      <dgm:prSet presAssocID="{0461717E-CFB2-45F9-B104-7B3B5C8CF9FF}" presName="rootText" presStyleLbl="node3" presStyleIdx="0" presStyleCnt="4">
        <dgm:presLayoutVars>
          <dgm:chPref val="3"/>
        </dgm:presLayoutVars>
      </dgm:prSet>
      <dgm:spPr/>
    </dgm:pt>
    <dgm:pt modelId="{5090D51B-F064-4B26-994C-A57F746F100E}" type="pres">
      <dgm:prSet presAssocID="{0461717E-CFB2-45F9-B104-7B3B5C8CF9FF}" presName="rootConnector" presStyleLbl="node3" presStyleIdx="0" presStyleCnt="4"/>
      <dgm:spPr/>
    </dgm:pt>
    <dgm:pt modelId="{34A9C887-1A93-451F-A599-3E3C8D7DA6AA}" type="pres">
      <dgm:prSet presAssocID="{0461717E-CFB2-45F9-B104-7B3B5C8CF9FF}" presName="hierChild4" presStyleCnt="0"/>
      <dgm:spPr/>
    </dgm:pt>
    <dgm:pt modelId="{DFAA3142-BD61-4657-B3F4-19DD42EFE31A}" type="pres">
      <dgm:prSet presAssocID="{51942332-443A-466B-BEB6-15BBA23669D9}" presName="Name37" presStyleLbl="parChTrans1D4" presStyleIdx="0" presStyleCnt="26"/>
      <dgm:spPr/>
    </dgm:pt>
    <dgm:pt modelId="{862E169F-F86C-4DCB-961B-697F07570A4E}" type="pres">
      <dgm:prSet presAssocID="{DA0F4E51-FA7E-4B86-A918-9804728AD3D9}" presName="hierRoot2" presStyleCnt="0">
        <dgm:presLayoutVars>
          <dgm:hierBranch val="init"/>
        </dgm:presLayoutVars>
      </dgm:prSet>
      <dgm:spPr/>
    </dgm:pt>
    <dgm:pt modelId="{B62CF8B2-FB24-44FD-9AC3-251EA419B0B9}" type="pres">
      <dgm:prSet presAssocID="{DA0F4E51-FA7E-4B86-A918-9804728AD3D9}" presName="rootComposite" presStyleCnt="0"/>
      <dgm:spPr/>
    </dgm:pt>
    <dgm:pt modelId="{0BCF3158-A55E-4D2A-8CC5-5CF9FD5B6003}" type="pres">
      <dgm:prSet presAssocID="{DA0F4E51-FA7E-4B86-A918-9804728AD3D9}" presName="rootText" presStyleLbl="node4" presStyleIdx="0" presStyleCnt="26">
        <dgm:presLayoutVars>
          <dgm:chPref val="3"/>
        </dgm:presLayoutVars>
      </dgm:prSet>
      <dgm:spPr/>
    </dgm:pt>
    <dgm:pt modelId="{349E1DC6-A4E0-45F2-A936-8314C856DC5A}" type="pres">
      <dgm:prSet presAssocID="{DA0F4E51-FA7E-4B86-A918-9804728AD3D9}" presName="rootConnector" presStyleLbl="node4" presStyleIdx="0" presStyleCnt="26"/>
      <dgm:spPr/>
    </dgm:pt>
    <dgm:pt modelId="{76BD7058-3261-4B55-A04A-5D444554785F}" type="pres">
      <dgm:prSet presAssocID="{DA0F4E51-FA7E-4B86-A918-9804728AD3D9}" presName="hierChild4" presStyleCnt="0"/>
      <dgm:spPr/>
    </dgm:pt>
    <dgm:pt modelId="{CD5CF341-6B2F-4906-8979-D5F6FF49B3D9}" type="pres">
      <dgm:prSet presAssocID="{F20A39A4-9BD0-437D-AA2F-A92EEBF8626F}" presName="Name37" presStyleLbl="parChTrans1D4" presStyleIdx="1" presStyleCnt="26"/>
      <dgm:spPr/>
    </dgm:pt>
    <dgm:pt modelId="{F4E7C825-0691-40A3-9231-9A12F2357117}" type="pres">
      <dgm:prSet presAssocID="{A3E34E0E-C233-47EB-BC81-E27F52FD94B1}" presName="hierRoot2" presStyleCnt="0">
        <dgm:presLayoutVars>
          <dgm:hierBranch val="init"/>
        </dgm:presLayoutVars>
      </dgm:prSet>
      <dgm:spPr/>
    </dgm:pt>
    <dgm:pt modelId="{727BFBE1-E68F-42A2-B234-07B7D1C6EBC8}" type="pres">
      <dgm:prSet presAssocID="{A3E34E0E-C233-47EB-BC81-E27F52FD94B1}" presName="rootComposite" presStyleCnt="0"/>
      <dgm:spPr/>
    </dgm:pt>
    <dgm:pt modelId="{B7C5DFA0-7327-4382-B1EB-8E1999841371}" type="pres">
      <dgm:prSet presAssocID="{A3E34E0E-C233-47EB-BC81-E27F52FD94B1}" presName="rootText" presStyleLbl="node4" presStyleIdx="1" presStyleCnt="26">
        <dgm:presLayoutVars>
          <dgm:chPref val="3"/>
        </dgm:presLayoutVars>
      </dgm:prSet>
      <dgm:spPr/>
    </dgm:pt>
    <dgm:pt modelId="{78420FCD-CEEC-42AA-B0C2-DBD76F7B3683}" type="pres">
      <dgm:prSet presAssocID="{A3E34E0E-C233-47EB-BC81-E27F52FD94B1}" presName="rootConnector" presStyleLbl="node4" presStyleIdx="1" presStyleCnt="26"/>
      <dgm:spPr/>
    </dgm:pt>
    <dgm:pt modelId="{EB619975-F23A-4950-85A7-453C105FF3A6}" type="pres">
      <dgm:prSet presAssocID="{A3E34E0E-C233-47EB-BC81-E27F52FD94B1}" presName="hierChild4" presStyleCnt="0"/>
      <dgm:spPr/>
    </dgm:pt>
    <dgm:pt modelId="{4A40030D-CCD3-4B97-86AA-7EE2BB86EFEE}" type="pres">
      <dgm:prSet presAssocID="{A3E34E0E-C233-47EB-BC81-E27F52FD94B1}" presName="hierChild5" presStyleCnt="0"/>
      <dgm:spPr/>
    </dgm:pt>
    <dgm:pt modelId="{B5652022-5589-48E6-A7BE-9A7B6C2BE59B}" type="pres">
      <dgm:prSet presAssocID="{DA0F4E51-FA7E-4B86-A918-9804728AD3D9}" presName="hierChild5" presStyleCnt="0"/>
      <dgm:spPr/>
    </dgm:pt>
    <dgm:pt modelId="{B82AD5ED-0B48-465D-A0C8-9D90D96B0A28}" type="pres">
      <dgm:prSet presAssocID="{E13F1058-35E7-492F-9F1F-69AE2A8F20C3}" presName="Name37" presStyleLbl="parChTrans1D4" presStyleIdx="2" presStyleCnt="26"/>
      <dgm:spPr/>
    </dgm:pt>
    <dgm:pt modelId="{990FC24D-FCB3-498C-8D85-3B06BAA8AD1E}" type="pres">
      <dgm:prSet presAssocID="{D7A2E21E-96BB-4975-9B30-0B28C6292C44}" presName="hierRoot2" presStyleCnt="0">
        <dgm:presLayoutVars>
          <dgm:hierBranch val="init"/>
        </dgm:presLayoutVars>
      </dgm:prSet>
      <dgm:spPr/>
    </dgm:pt>
    <dgm:pt modelId="{244CFCF4-60E8-432B-B2EB-6D363FFCD1A9}" type="pres">
      <dgm:prSet presAssocID="{D7A2E21E-96BB-4975-9B30-0B28C6292C44}" presName="rootComposite" presStyleCnt="0"/>
      <dgm:spPr/>
    </dgm:pt>
    <dgm:pt modelId="{629F8A88-555C-4FAA-96B9-E39E0E164DE5}" type="pres">
      <dgm:prSet presAssocID="{D7A2E21E-96BB-4975-9B30-0B28C6292C44}" presName="rootText" presStyleLbl="node4" presStyleIdx="2" presStyleCnt="26">
        <dgm:presLayoutVars>
          <dgm:chPref val="3"/>
        </dgm:presLayoutVars>
      </dgm:prSet>
      <dgm:spPr/>
    </dgm:pt>
    <dgm:pt modelId="{5BD0E5EB-6658-40AB-A95E-23205BAAC793}" type="pres">
      <dgm:prSet presAssocID="{D7A2E21E-96BB-4975-9B30-0B28C6292C44}" presName="rootConnector" presStyleLbl="node4" presStyleIdx="2" presStyleCnt="26"/>
      <dgm:spPr/>
    </dgm:pt>
    <dgm:pt modelId="{ED6D75C1-0244-4F9B-A2EC-DABADB613D56}" type="pres">
      <dgm:prSet presAssocID="{D7A2E21E-96BB-4975-9B30-0B28C6292C44}" presName="hierChild4" presStyleCnt="0"/>
      <dgm:spPr/>
    </dgm:pt>
    <dgm:pt modelId="{6B309003-9B95-4257-A55D-EEC00D013512}" type="pres">
      <dgm:prSet presAssocID="{6FEEDE0A-CCA2-442D-B338-ACEA93BA96CE}" presName="Name37" presStyleLbl="parChTrans1D4" presStyleIdx="3" presStyleCnt="26"/>
      <dgm:spPr/>
    </dgm:pt>
    <dgm:pt modelId="{C4669345-7E92-4584-8739-5452E209263E}" type="pres">
      <dgm:prSet presAssocID="{211C5B99-27EF-4D63-974D-4B0053F276CC}" presName="hierRoot2" presStyleCnt="0">
        <dgm:presLayoutVars>
          <dgm:hierBranch val="init"/>
        </dgm:presLayoutVars>
      </dgm:prSet>
      <dgm:spPr/>
    </dgm:pt>
    <dgm:pt modelId="{98DAE809-50D4-4F0C-BDB1-690CD067B1BF}" type="pres">
      <dgm:prSet presAssocID="{211C5B99-27EF-4D63-974D-4B0053F276CC}" presName="rootComposite" presStyleCnt="0"/>
      <dgm:spPr/>
    </dgm:pt>
    <dgm:pt modelId="{05855D01-9BFD-453A-86F0-5556D01C3402}" type="pres">
      <dgm:prSet presAssocID="{211C5B99-27EF-4D63-974D-4B0053F276CC}" presName="rootText" presStyleLbl="node4" presStyleIdx="3" presStyleCnt="26">
        <dgm:presLayoutVars>
          <dgm:chPref val="3"/>
        </dgm:presLayoutVars>
      </dgm:prSet>
      <dgm:spPr/>
    </dgm:pt>
    <dgm:pt modelId="{E7C890B4-A6EC-419C-8F4B-A909D767A7B1}" type="pres">
      <dgm:prSet presAssocID="{211C5B99-27EF-4D63-974D-4B0053F276CC}" presName="rootConnector" presStyleLbl="node4" presStyleIdx="3" presStyleCnt="26"/>
      <dgm:spPr/>
    </dgm:pt>
    <dgm:pt modelId="{838E4F90-EA6D-44E1-B1FA-E7E47FF0C25B}" type="pres">
      <dgm:prSet presAssocID="{211C5B99-27EF-4D63-974D-4B0053F276CC}" presName="hierChild4" presStyleCnt="0"/>
      <dgm:spPr/>
    </dgm:pt>
    <dgm:pt modelId="{D599D425-FF60-4049-A061-96F411356A13}" type="pres">
      <dgm:prSet presAssocID="{211C5B99-27EF-4D63-974D-4B0053F276CC}" presName="hierChild5" presStyleCnt="0"/>
      <dgm:spPr/>
    </dgm:pt>
    <dgm:pt modelId="{B67A6388-7D7C-4155-ADE5-AF3AF61AF6A8}" type="pres">
      <dgm:prSet presAssocID="{7E69CC93-C7C7-421E-B39F-01C9C950688E}" presName="Name37" presStyleLbl="parChTrans1D4" presStyleIdx="4" presStyleCnt="26"/>
      <dgm:spPr/>
    </dgm:pt>
    <dgm:pt modelId="{854266DD-1B0F-42EC-879E-1EF8F3132F41}" type="pres">
      <dgm:prSet presAssocID="{8D45C1E9-4658-4344-8CD8-963736C35344}" presName="hierRoot2" presStyleCnt="0">
        <dgm:presLayoutVars>
          <dgm:hierBranch val="init"/>
        </dgm:presLayoutVars>
      </dgm:prSet>
      <dgm:spPr/>
    </dgm:pt>
    <dgm:pt modelId="{CE09ACDB-A1EC-4DAD-88F6-DCEB58A0D024}" type="pres">
      <dgm:prSet presAssocID="{8D45C1E9-4658-4344-8CD8-963736C35344}" presName="rootComposite" presStyleCnt="0"/>
      <dgm:spPr/>
    </dgm:pt>
    <dgm:pt modelId="{B0F70779-9331-4644-B569-F72B8C395BBA}" type="pres">
      <dgm:prSet presAssocID="{8D45C1E9-4658-4344-8CD8-963736C35344}" presName="rootText" presStyleLbl="node4" presStyleIdx="4" presStyleCnt="26">
        <dgm:presLayoutVars>
          <dgm:chPref val="3"/>
        </dgm:presLayoutVars>
      </dgm:prSet>
      <dgm:spPr/>
    </dgm:pt>
    <dgm:pt modelId="{AAA5DAD2-893C-4E07-B377-D4DA2BEA048A}" type="pres">
      <dgm:prSet presAssocID="{8D45C1E9-4658-4344-8CD8-963736C35344}" presName="rootConnector" presStyleLbl="node4" presStyleIdx="4" presStyleCnt="26"/>
      <dgm:spPr/>
    </dgm:pt>
    <dgm:pt modelId="{A12F2E9D-6AD8-4723-BBA6-3E0CF3943405}" type="pres">
      <dgm:prSet presAssocID="{8D45C1E9-4658-4344-8CD8-963736C35344}" presName="hierChild4" presStyleCnt="0"/>
      <dgm:spPr/>
    </dgm:pt>
    <dgm:pt modelId="{8891A7A5-65F2-4CFE-97B3-C6934647B037}" type="pres">
      <dgm:prSet presAssocID="{8D45C1E9-4658-4344-8CD8-963736C35344}" presName="hierChild5" presStyleCnt="0"/>
      <dgm:spPr/>
    </dgm:pt>
    <dgm:pt modelId="{C6144FFE-2839-4D68-A2E2-D24E7A4F1461}" type="pres">
      <dgm:prSet presAssocID="{D7A2E21E-96BB-4975-9B30-0B28C6292C44}" presName="hierChild5" presStyleCnt="0"/>
      <dgm:spPr/>
    </dgm:pt>
    <dgm:pt modelId="{502C69F2-9408-43A6-9CEB-D60F643A5928}" type="pres">
      <dgm:prSet presAssocID="{E72D5BFF-31D8-4A40-9546-45CE0B33E939}" presName="Name37" presStyleLbl="parChTrans1D4" presStyleIdx="5" presStyleCnt="26"/>
      <dgm:spPr/>
    </dgm:pt>
    <dgm:pt modelId="{EF8026CD-8FAC-4BEE-A86B-5E11814BF90D}" type="pres">
      <dgm:prSet presAssocID="{F00676DA-492B-4521-A71B-8F36199C7995}" presName="hierRoot2" presStyleCnt="0">
        <dgm:presLayoutVars>
          <dgm:hierBranch val="init"/>
        </dgm:presLayoutVars>
      </dgm:prSet>
      <dgm:spPr/>
    </dgm:pt>
    <dgm:pt modelId="{3ABF4FA9-068F-4CB6-8BC3-DAFC0B35933F}" type="pres">
      <dgm:prSet presAssocID="{F00676DA-492B-4521-A71B-8F36199C7995}" presName="rootComposite" presStyleCnt="0"/>
      <dgm:spPr/>
    </dgm:pt>
    <dgm:pt modelId="{03E56F15-F790-4EA2-89A0-67A3F5A4AA7E}" type="pres">
      <dgm:prSet presAssocID="{F00676DA-492B-4521-A71B-8F36199C7995}" presName="rootText" presStyleLbl="node4" presStyleIdx="5" presStyleCnt="26">
        <dgm:presLayoutVars>
          <dgm:chPref val="3"/>
        </dgm:presLayoutVars>
      </dgm:prSet>
      <dgm:spPr/>
    </dgm:pt>
    <dgm:pt modelId="{754CDFA3-EB52-49A4-BA9C-EC0083D4518C}" type="pres">
      <dgm:prSet presAssocID="{F00676DA-492B-4521-A71B-8F36199C7995}" presName="rootConnector" presStyleLbl="node4" presStyleIdx="5" presStyleCnt="26"/>
      <dgm:spPr/>
    </dgm:pt>
    <dgm:pt modelId="{6F556EDA-0A08-4806-BF75-E9D9F34C13F9}" type="pres">
      <dgm:prSet presAssocID="{F00676DA-492B-4521-A71B-8F36199C7995}" presName="hierChild4" presStyleCnt="0"/>
      <dgm:spPr/>
    </dgm:pt>
    <dgm:pt modelId="{0BE30B0A-2C8E-4B83-8A33-1CFF6D6E7D61}" type="pres">
      <dgm:prSet presAssocID="{7AFC9462-6DE2-4176-8A3A-F87262B082FD}" presName="Name37" presStyleLbl="parChTrans1D4" presStyleIdx="6" presStyleCnt="26"/>
      <dgm:spPr/>
    </dgm:pt>
    <dgm:pt modelId="{4D14A595-6BC1-477D-8DB9-D99BE02EF910}" type="pres">
      <dgm:prSet presAssocID="{5F448B0C-3335-4C41-A97D-E94896DFC25C}" presName="hierRoot2" presStyleCnt="0">
        <dgm:presLayoutVars>
          <dgm:hierBranch val="init"/>
        </dgm:presLayoutVars>
      </dgm:prSet>
      <dgm:spPr/>
    </dgm:pt>
    <dgm:pt modelId="{EDD87CBD-6D8E-4D3E-849B-F9578BD76843}" type="pres">
      <dgm:prSet presAssocID="{5F448B0C-3335-4C41-A97D-E94896DFC25C}" presName="rootComposite" presStyleCnt="0"/>
      <dgm:spPr/>
    </dgm:pt>
    <dgm:pt modelId="{ECB8AF82-A4A0-4763-896C-83AA91160669}" type="pres">
      <dgm:prSet presAssocID="{5F448B0C-3335-4C41-A97D-E94896DFC25C}" presName="rootText" presStyleLbl="node4" presStyleIdx="6" presStyleCnt="26">
        <dgm:presLayoutVars>
          <dgm:chPref val="3"/>
        </dgm:presLayoutVars>
      </dgm:prSet>
      <dgm:spPr/>
    </dgm:pt>
    <dgm:pt modelId="{B26A39F1-2CE6-488A-86F5-E02723B8B140}" type="pres">
      <dgm:prSet presAssocID="{5F448B0C-3335-4C41-A97D-E94896DFC25C}" presName="rootConnector" presStyleLbl="node4" presStyleIdx="6" presStyleCnt="26"/>
      <dgm:spPr/>
    </dgm:pt>
    <dgm:pt modelId="{A70989F9-F897-4E57-AF9A-10D04B656186}" type="pres">
      <dgm:prSet presAssocID="{5F448B0C-3335-4C41-A97D-E94896DFC25C}" presName="hierChild4" presStyleCnt="0"/>
      <dgm:spPr/>
    </dgm:pt>
    <dgm:pt modelId="{2EA0F2C5-9027-4A42-B93E-A5DBE9A9F4CB}" type="pres">
      <dgm:prSet presAssocID="{5F448B0C-3335-4C41-A97D-E94896DFC25C}" presName="hierChild5" presStyleCnt="0"/>
      <dgm:spPr/>
    </dgm:pt>
    <dgm:pt modelId="{374FF2C5-FF4F-4217-ACFE-A3BC61312F53}" type="pres">
      <dgm:prSet presAssocID="{F00676DA-492B-4521-A71B-8F36199C7995}" presName="hierChild5" presStyleCnt="0"/>
      <dgm:spPr/>
    </dgm:pt>
    <dgm:pt modelId="{9E21BE62-945A-4F10-8F4B-79C4175A7A49}" type="pres">
      <dgm:prSet presAssocID="{0461717E-CFB2-45F9-B104-7B3B5C8CF9FF}" presName="hierChild5" presStyleCnt="0"/>
      <dgm:spPr/>
    </dgm:pt>
    <dgm:pt modelId="{A8E9ACBB-21B3-413C-8745-7A5555A6B4E6}" type="pres">
      <dgm:prSet presAssocID="{D960F3D9-526D-4533-B105-2A77C30FE7B7}" presName="Name37" presStyleLbl="parChTrans1D3" presStyleIdx="1" presStyleCnt="4"/>
      <dgm:spPr/>
    </dgm:pt>
    <dgm:pt modelId="{55B5A858-B679-436D-B293-8DD322E89160}" type="pres">
      <dgm:prSet presAssocID="{7EBCF9B7-B38C-4547-95AB-B86C1C793779}" presName="hierRoot2" presStyleCnt="0">
        <dgm:presLayoutVars>
          <dgm:hierBranch val="init"/>
        </dgm:presLayoutVars>
      </dgm:prSet>
      <dgm:spPr/>
    </dgm:pt>
    <dgm:pt modelId="{42028910-1A1C-4826-9270-A96E0390043F}" type="pres">
      <dgm:prSet presAssocID="{7EBCF9B7-B38C-4547-95AB-B86C1C793779}" presName="rootComposite" presStyleCnt="0"/>
      <dgm:spPr/>
    </dgm:pt>
    <dgm:pt modelId="{2EF40F29-A4FC-42FE-82B3-2E7D29370D49}" type="pres">
      <dgm:prSet presAssocID="{7EBCF9B7-B38C-4547-95AB-B86C1C793779}" presName="rootText" presStyleLbl="node3" presStyleIdx="1" presStyleCnt="4">
        <dgm:presLayoutVars>
          <dgm:chPref val="3"/>
        </dgm:presLayoutVars>
      </dgm:prSet>
      <dgm:spPr/>
    </dgm:pt>
    <dgm:pt modelId="{AD72B439-6EC7-41B4-85D5-6AB502C6F83D}" type="pres">
      <dgm:prSet presAssocID="{7EBCF9B7-B38C-4547-95AB-B86C1C793779}" presName="rootConnector" presStyleLbl="node3" presStyleIdx="1" presStyleCnt="4"/>
      <dgm:spPr/>
    </dgm:pt>
    <dgm:pt modelId="{5DE564E8-E4E1-4582-AA3C-DF8DF65A2BB4}" type="pres">
      <dgm:prSet presAssocID="{7EBCF9B7-B38C-4547-95AB-B86C1C793779}" presName="hierChild4" presStyleCnt="0"/>
      <dgm:spPr/>
    </dgm:pt>
    <dgm:pt modelId="{08BA08C6-CFC6-454C-A5E4-1080C270DE06}" type="pres">
      <dgm:prSet presAssocID="{CED7F7AE-ADAB-4CED-A311-00C90D5F663E}" presName="Name37" presStyleLbl="parChTrans1D4" presStyleIdx="7" presStyleCnt="26"/>
      <dgm:spPr/>
    </dgm:pt>
    <dgm:pt modelId="{746D3FCA-D35B-48D6-8576-E4E778983D2F}" type="pres">
      <dgm:prSet presAssocID="{6EBDC523-9F25-4F9E-9CE7-881112064C35}" presName="hierRoot2" presStyleCnt="0">
        <dgm:presLayoutVars>
          <dgm:hierBranch val="init"/>
        </dgm:presLayoutVars>
      </dgm:prSet>
      <dgm:spPr/>
    </dgm:pt>
    <dgm:pt modelId="{0483E9CB-E138-4FC0-813E-D6CB60DCD206}" type="pres">
      <dgm:prSet presAssocID="{6EBDC523-9F25-4F9E-9CE7-881112064C35}" presName="rootComposite" presStyleCnt="0"/>
      <dgm:spPr/>
    </dgm:pt>
    <dgm:pt modelId="{847E64E1-3CA4-49AE-B889-E3FFB6D44B64}" type="pres">
      <dgm:prSet presAssocID="{6EBDC523-9F25-4F9E-9CE7-881112064C35}" presName="rootText" presStyleLbl="node4" presStyleIdx="7" presStyleCnt="26">
        <dgm:presLayoutVars>
          <dgm:chPref val="3"/>
        </dgm:presLayoutVars>
      </dgm:prSet>
      <dgm:spPr/>
    </dgm:pt>
    <dgm:pt modelId="{71F17DCC-13DD-45D7-AC9B-D46A8D068C40}" type="pres">
      <dgm:prSet presAssocID="{6EBDC523-9F25-4F9E-9CE7-881112064C35}" presName="rootConnector" presStyleLbl="node4" presStyleIdx="7" presStyleCnt="26"/>
      <dgm:spPr/>
    </dgm:pt>
    <dgm:pt modelId="{F84663EC-D0F9-445C-B207-B4A451E9CD0C}" type="pres">
      <dgm:prSet presAssocID="{6EBDC523-9F25-4F9E-9CE7-881112064C35}" presName="hierChild4" presStyleCnt="0"/>
      <dgm:spPr/>
    </dgm:pt>
    <dgm:pt modelId="{0BABE51A-2BD1-4F2B-8832-2BBD865C4D7D}" type="pres">
      <dgm:prSet presAssocID="{7E6CFF6D-2170-46AC-849C-5B8D86ADE3F6}" presName="Name37" presStyleLbl="parChTrans1D4" presStyleIdx="8" presStyleCnt="26"/>
      <dgm:spPr/>
    </dgm:pt>
    <dgm:pt modelId="{6F8FAD64-288B-46D5-ACC0-FE84EA52687C}" type="pres">
      <dgm:prSet presAssocID="{F2B1553A-2AB8-47FC-A64F-719204C8BAC0}" presName="hierRoot2" presStyleCnt="0">
        <dgm:presLayoutVars>
          <dgm:hierBranch val="init"/>
        </dgm:presLayoutVars>
      </dgm:prSet>
      <dgm:spPr/>
    </dgm:pt>
    <dgm:pt modelId="{84613DDF-C9A4-453E-A62B-F46E75E4BEF2}" type="pres">
      <dgm:prSet presAssocID="{F2B1553A-2AB8-47FC-A64F-719204C8BAC0}" presName="rootComposite" presStyleCnt="0"/>
      <dgm:spPr/>
    </dgm:pt>
    <dgm:pt modelId="{7F640A92-EC5A-4E08-B84A-E9D88BE86F8F}" type="pres">
      <dgm:prSet presAssocID="{F2B1553A-2AB8-47FC-A64F-719204C8BAC0}" presName="rootText" presStyleLbl="node4" presStyleIdx="8" presStyleCnt="26">
        <dgm:presLayoutVars>
          <dgm:chPref val="3"/>
        </dgm:presLayoutVars>
      </dgm:prSet>
      <dgm:spPr/>
    </dgm:pt>
    <dgm:pt modelId="{DBA8507F-99CE-4CBB-A585-554942833CE6}" type="pres">
      <dgm:prSet presAssocID="{F2B1553A-2AB8-47FC-A64F-719204C8BAC0}" presName="rootConnector" presStyleLbl="node4" presStyleIdx="8" presStyleCnt="26"/>
      <dgm:spPr/>
    </dgm:pt>
    <dgm:pt modelId="{D73015B4-6570-45AE-B21A-A03C9B094EE9}" type="pres">
      <dgm:prSet presAssocID="{F2B1553A-2AB8-47FC-A64F-719204C8BAC0}" presName="hierChild4" presStyleCnt="0"/>
      <dgm:spPr/>
    </dgm:pt>
    <dgm:pt modelId="{3E686F40-E3E1-4C3F-8AEC-4A1141CA57D4}" type="pres">
      <dgm:prSet presAssocID="{F2B1553A-2AB8-47FC-A64F-719204C8BAC0}" presName="hierChild5" presStyleCnt="0"/>
      <dgm:spPr/>
    </dgm:pt>
    <dgm:pt modelId="{3DCC1D96-342D-452B-91D1-5339D42BED12}" type="pres">
      <dgm:prSet presAssocID="{6EBDC523-9F25-4F9E-9CE7-881112064C35}" presName="hierChild5" presStyleCnt="0"/>
      <dgm:spPr/>
    </dgm:pt>
    <dgm:pt modelId="{F432F6CE-3E65-47CD-A5D6-A82ED846587F}" type="pres">
      <dgm:prSet presAssocID="{1BA38AFD-88F6-4EDB-96BF-477A17ED079E}" presName="Name37" presStyleLbl="parChTrans1D4" presStyleIdx="9" presStyleCnt="26"/>
      <dgm:spPr/>
    </dgm:pt>
    <dgm:pt modelId="{744CD397-A6D0-4B93-AABF-75A42F130412}" type="pres">
      <dgm:prSet presAssocID="{611D5D67-305E-490F-9480-D3184EEC4960}" presName="hierRoot2" presStyleCnt="0">
        <dgm:presLayoutVars>
          <dgm:hierBranch val="init"/>
        </dgm:presLayoutVars>
      </dgm:prSet>
      <dgm:spPr/>
    </dgm:pt>
    <dgm:pt modelId="{13E41BE8-637A-47DD-841E-55FEA53B6347}" type="pres">
      <dgm:prSet presAssocID="{611D5D67-305E-490F-9480-D3184EEC4960}" presName="rootComposite" presStyleCnt="0"/>
      <dgm:spPr/>
    </dgm:pt>
    <dgm:pt modelId="{0E0EA2FD-458E-42DF-BA6D-671FB2851A5F}" type="pres">
      <dgm:prSet presAssocID="{611D5D67-305E-490F-9480-D3184EEC4960}" presName="rootText" presStyleLbl="node4" presStyleIdx="9" presStyleCnt="26">
        <dgm:presLayoutVars>
          <dgm:chPref val="3"/>
        </dgm:presLayoutVars>
      </dgm:prSet>
      <dgm:spPr/>
    </dgm:pt>
    <dgm:pt modelId="{B26FF000-FB7D-4165-80EF-714B5340B649}" type="pres">
      <dgm:prSet presAssocID="{611D5D67-305E-490F-9480-D3184EEC4960}" presName="rootConnector" presStyleLbl="node4" presStyleIdx="9" presStyleCnt="26"/>
      <dgm:spPr/>
    </dgm:pt>
    <dgm:pt modelId="{D0F1AF5D-3927-447E-AB59-06CECC5EBB73}" type="pres">
      <dgm:prSet presAssocID="{611D5D67-305E-490F-9480-D3184EEC4960}" presName="hierChild4" presStyleCnt="0"/>
      <dgm:spPr/>
    </dgm:pt>
    <dgm:pt modelId="{6EABF901-0040-4115-9FA5-4DEDB9C8157A}" type="pres">
      <dgm:prSet presAssocID="{8D4E0062-607E-4CA3-868E-C0E6929BAE66}" presName="Name37" presStyleLbl="parChTrans1D4" presStyleIdx="10" presStyleCnt="26"/>
      <dgm:spPr/>
    </dgm:pt>
    <dgm:pt modelId="{AEAA7F99-BE4B-49C1-B2BB-A9CB00DCD5D0}" type="pres">
      <dgm:prSet presAssocID="{45C88717-F99B-45C5-B8C8-30A6DF95854B}" presName="hierRoot2" presStyleCnt="0">
        <dgm:presLayoutVars>
          <dgm:hierBranch val="init"/>
        </dgm:presLayoutVars>
      </dgm:prSet>
      <dgm:spPr/>
    </dgm:pt>
    <dgm:pt modelId="{40AE5619-A7AE-460D-B59F-4284CBFDF4CF}" type="pres">
      <dgm:prSet presAssocID="{45C88717-F99B-45C5-B8C8-30A6DF95854B}" presName="rootComposite" presStyleCnt="0"/>
      <dgm:spPr/>
    </dgm:pt>
    <dgm:pt modelId="{95ECEDBC-A997-40BC-AC29-1755F89A60D3}" type="pres">
      <dgm:prSet presAssocID="{45C88717-F99B-45C5-B8C8-30A6DF95854B}" presName="rootText" presStyleLbl="node4" presStyleIdx="10" presStyleCnt="26">
        <dgm:presLayoutVars>
          <dgm:chPref val="3"/>
        </dgm:presLayoutVars>
      </dgm:prSet>
      <dgm:spPr/>
    </dgm:pt>
    <dgm:pt modelId="{3B2F74F4-58A4-44C7-AEE3-016AE48A2C48}" type="pres">
      <dgm:prSet presAssocID="{45C88717-F99B-45C5-B8C8-30A6DF95854B}" presName="rootConnector" presStyleLbl="node4" presStyleIdx="10" presStyleCnt="26"/>
      <dgm:spPr/>
    </dgm:pt>
    <dgm:pt modelId="{0D0F91EC-0503-47BE-A54F-98D6CD021E4E}" type="pres">
      <dgm:prSet presAssocID="{45C88717-F99B-45C5-B8C8-30A6DF95854B}" presName="hierChild4" presStyleCnt="0"/>
      <dgm:spPr/>
    </dgm:pt>
    <dgm:pt modelId="{CBC82D82-6999-4761-8059-14BA75A57D09}" type="pres">
      <dgm:prSet presAssocID="{45C88717-F99B-45C5-B8C8-30A6DF95854B}" presName="hierChild5" presStyleCnt="0"/>
      <dgm:spPr/>
    </dgm:pt>
    <dgm:pt modelId="{AFFBA171-D28F-45EE-A0D3-4976BC025B70}" type="pres">
      <dgm:prSet presAssocID="{2EB9023C-084D-4466-856A-B3A3DAD0C6E4}" presName="Name37" presStyleLbl="parChTrans1D4" presStyleIdx="11" presStyleCnt="26"/>
      <dgm:spPr/>
    </dgm:pt>
    <dgm:pt modelId="{6F175F5F-FFF8-4C55-91D0-5D0977ECAED8}" type="pres">
      <dgm:prSet presAssocID="{FCF12064-CF5B-48E0-933E-409A175C89FC}" presName="hierRoot2" presStyleCnt="0">
        <dgm:presLayoutVars>
          <dgm:hierBranch val="init"/>
        </dgm:presLayoutVars>
      </dgm:prSet>
      <dgm:spPr/>
    </dgm:pt>
    <dgm:pt modelId="{47E86EA7-89D8-4438-8BF6-B22CEF92C9E6}" type="pres">
      <dgm:prSet presAssocID="{FCF12064-CF5B-48E0-933E-409A175C89FC}" presName="rootComposite" presStyleCnt="0"/>
      <dgm:spPr/>
    </dgm:pt>
    <dgm:pt modelId="{BAAB94AE-E3D1-48A8-9658-1EF2DE4CB019}" type="pres">
      <dgm:prSet presAssocID="{FCF12064-CF5B-48E0-933E-409A175C89FC}" presName="rootText" presStyleLbl="node4" presStyleIdx="11" presStyleCnt="26">
        <dgm:presLayoutVars>
          <dgm:chPref val="3"/>
        </dgm:presLayoutVars>
      </dgm:prSet>
      <dgm:spPr/>
    </dgm:pt>
    <dgm:pt modelId="{B4621423-7BF6-4B47-AE3D-FBF7658C2C06}" type="pres">
      <dgm:prSet presAssocID="{FCF12064-CF5B-48E0-933E-409A175C89FC}" presName="rootConnector" presStyleLbl="node4" presStyleIdx="11" presStyleCnt="26"/>
      <dgm:spPr/>
    </dgm:pt>
    <dgm:pt modelId="{49454041-0F77-4DC3-8FCF-9F0EDBE74ED0}" type="pres">
      <dgm:prSet presAssocID="{FCF12064-CF5B-48E0-933E-409A175C89FC}" presName="hierChild4" presStyleCnt="0"/>
      <dgm:spPr/>
    </dgm:pt>
    <dgm:pt modelId="{2BD2F4C7-3DC8-43EC-B7F8-17290A956360}" type="pres">
      <dgm:prSet presAssocID="{FCF12064-CF5B-48E0-933E-409A175C89FC}" presName="hierChild5" presStyleCnt="0"/>
      <dgm:spPr/>
    </dgm:pt>
    <dgm:pt modelId="{AA33038E-FD7B-4AF5-943C-ED64D26D26D4}" type="pres">
      <dgm:prSet presAssocID="{6BCE2DE9-7C5B-4E34-A68F-059808B6FA11}" presName="Name37" presStyleLbl="parChTrans1D4" presStyleIdx="12" presStyleCnt="26"/>
      <dgm:spPr/>
    </dgm:pt>
    <dgm:pt modelId="{72F86B05-8747-426B-8C93-28013840A2D5}" type="pres">
      <dgm:prSet presAssocID="{A839F4D3-900D-4B6C-A0B9-A8D14B81B64A}" presName="hierRoot2" presStyleCnt="0">
        <dgm:presLayoutVars>
          <dgm:hierBranch val="init"/>
        </dgm:presLayoutVars>
      </dgm:prSet>
      <dgm:spPr/>
    </dgm:pt>
    <dgm:pt modelId="{7996B700-EC71-4DEB-8259-50E24618B7DF}" type="pres">
      <dgm:prSet presAssocID="{A839F4D3-900D-4B6C-A0B9-A8D14B81B64A}" presName="rootComposite" presStyleCnt="0"/>
      <dgm:spPr/>
    </dgm:pt>
    <dgm:pt modelId="{E8907806-B796-429F-8376-69C013D91BF5}" type="pres">
      <dgm:prSet presAssocID="{A839F4D3-900D-4B6C-A0B9-A8D14B81B64A}" presName="rootText" presStyleLbl="node4" presStyleIdx="12" presStyleCnt="26">
        <dgm:presLayoutVars>
          <dgm:chPref val="3"/>
        </dgm:presLayoutVars>
      </dgm:prSet>
      <dgm:spPr/>
    </dgm:pt>
    <dgm:pt modelId="{BF1D3E23-5BA3-44DE-BA56-D8749DA145CB}" type="pres">
      <dgm:prSet presAssocID="{A839F4D3-900D-4B6C-A0B9-A8D14B81B64A}" presName="rootConnector" presStyleLbl="node4" presStyleIdx="12" presStyleCnt="26"/>
      <dgm:spPr/>
    </dgm:pt>
    <dgm:pt modelId="{82A4684C-247A-4428-A14A-132C3D8572B1}" type="pres">
      <dgm:prSet presAssocID="{A839F4D3-900D-4B6C-A0B9-A8D14B81B64A}" presName="hierChild4" presStyleCnt="0"/>
      <dgm:spPr/>
    </dgm:pt>
    <dgm:pt modelId="{BFBEF05C-E4A6-4190-B2DD-973C04EE4DAD}" type="pres">
      <dgm:prSet presAssocID="{A839F4D3-900D-4B6C-A0B9-A8D14B81B64A}" presName="hierChild5" presStyleCnt="0"/>
      <dgm:spPr/>
    </dgm:pt>
    <dgm:pt modelId="{FD815F64-CD6C-4E9D-A01E-F2C9C1DF860A}" type="pres">
      <dgm:prSet presAssocID="{611D5D67-305E-490F-9480-D3184EEC4960}" presName="hierChild5" presStyleCnt="0"/>
      <dgm:spPr/>
    </dgm:pt>
    <dgm:pt modelId="{530E2743-DE82-4238-9911-FE38638EF69D}" type="pres">
      <dgm:prSet presAssocID="{7EBCF9B7-B38C-4547-95AB-B86C1C793779}" presName="hierChild5" presStyleCnt="0"/>
      <dgm:spPr/>
    </dgm:pt>
    <dgm:pt modelId="{A9B3A6CB-3190-4B92-9620-AC4C5A0D10F1}" type="pres">
      <dgm:prSet presAssocID="{2DCF6254-0B8F-4BA3-AFB7-2A9F1772E226}" presName="hierChild5" presStyleCnt="0"/>
      <dgm:spPr/>
    </dgm:pt>
    <dgm:pt modelId="{744C930E-23B1-401F-920D-32B43C049AB4}" type="pres">
      <dgm:prSet presAssocID="{BF6507B1-A6C8-4AF5-B126-33FD25CE9CB8}" presName="Name37" presStyleLbl="parChTrans1D2" presStyleIdx="1" presStyleCnt="2"/>
      <dgm:spPr/>
    </dgm:pt>
    <dgm:pt modelId="{67EF2C14-D24E-4B06-9278-D7F1A6E19D1F}" type="pres">
      <dgm:prSet presAssocID="{6A902ED6-4DCF-484C-B3B9-05A4E490892E}" presName="hierRoot2" presStyleCnt="0">
        <dgm:presLayoutVars>
          <dgm:hierBranch val="init"/>
        </dgm:presLayoutVars>
      </dgm:prSet>
      <dgm:spPr/>
    </dgm:pt>
    <dgm:pt modelId="{44C4F2ED-4D56-4703-B863-B3BC2BDC431C}" type="pres">
      <dgm:prSet presAssocID="{6A902ED6-4DCF-484C-B3B9-05A4E490892E}" presName="rootComposite" presStyleCnt="0"/>
      <dgm:spPr/>
    </dgm:pt>
    <dgm:pt modelId="{0F2253A4-2374-4CEE-8130-65A5E8CA88C7}" type="pres">
      <dgm:prSet presAssocID="{6A902ED6-4DCF-484C-B3B9-05A4E490892E}" presName="rootText" presStyleLbl="node2" presStyleIdx="1" presStyleCnt="2" custScaleX="171419" custScaleY="100565">
        <dgm:presLayoutVars>
          <dgm:chPref val="3"/>
        </dgm:presLayoutVars>
      </dgm:prSet>
      <dgm:spPr/>
    </dgm:pt>
    <dgm:pt modelId="{3CB5B413-35E2-487F-80A9-4D0EA710C86C}" type="pres">
      <dgm:prSet presAssocID="{6A902ED6-4DCF-484C-B3B9-05A4E490892E}" presName="rootConnector" presStyleLbl="node2" presStyleIdx="1" presStyleCnt="2"/>
      <dgm:spPr/>
    </dgm:pt>
    <dgm:pt modelId="{43F5F347-D684-49E6-867C-FC6802644EAB}" type="pres">
      <dgm:prSet presAssocID="{6A902ED6-4DCF-484C-B3B9-05A4E490892E}" presName="hierChild4" presStyleCnt="0"/>
      <dgm:spPr/>
    </dgm:pt>
    <dgm:pt modelId="{9606C6AA-9A2E-4EF4-BFAE-31ADFB12B13D}" type="pres">
      <dgm:prSet presAssocID="{BB3312BB-92E4-45F1-9CC9-D21667792A07}" presName="Name37" presStyleLbl="parChTrans1D3" presStyleIdx="2" presStyleCnt="4"/>
      <dgm:spPr/>
    </dgm:pt>
    <dgm:pt modelId="{F98FC9DB-DBCE-455A-83FB-CBD3490C8092}" type="pres">
      <dgm:prSet presAssocID="{59B3B48A-040C-4152-8B27-EA5F435D5457}" presName="hierRoot2" presStyleCnt="0">
        <dgm:presLayoutVars>
          <dgm:hierBranch val="init"/>
        </dgm:presLayoutVars>
      </dgm:prSet>
      <dgm:spPr/>
    </dgm:pt>
    <dgm:pt modelId="{7B1A2D59-FD05-42C6-9C09-3A5D6CA11B79}" type="pres">
      <dgm:prSet presAssocID="{59B3B48A-040C-4152-8B27-EA5F435D5457}" presName="rootComposite" presStyleCnt="0"/>
      <dgm:spPr/>
    </dgm:pt>
    <dgm:pt modelId="{5802B5C9-50D8-44D7-BD32-0F232324B522}" type="pres">
      <dgm:prSet presAssocID="{59B3B48A-040C-4152-8B27-EA5F435D5457}" presName="rootText" presStyleLbl="node3" presStyleIdx="2" presStyleCnt="4">
        <dgm:presLayoutVars>
          <dgm:chPref val="3"/>
        </dgm:presLayoutVars>
      </dgm:prSet>
      <dgm:spPr/>
    </dgm:pt>
    <dgm:pt modelId="{F6F0CBEE-0E9A-4C97-B986-F5F684AB317E}" type="pres">
      <dgm:prSet presAssocID="{59B3B48A-040C-4152-8B27-EA5F435D5457}" presName="rootConnector" presStyleLbl="node3" presStyleIdx="2" presStyleCnt="4"/>
      <dgm:spPr/>
    </dgm:pt>
    <dgm:pt modelId="{7B2B18A7-BD39-4BD6-8877-608EFB3A4DF9}" type="pres">
      <dgm:prSet presAssocID="{59B3B48A-040C-4152-8B27-EA5F435D5457}" presName="hierChild4" presStyleCnt="0"/>
      <dgm:spPr/>
    </dgm:pt>
    <dgm:pt modelId="{6A5FA6F7-0C76-4786-90BD-54BAD808128C}" type="pres">
      <dgm:prSet presAssocID="{8A2B890A-0B85-4CC9-A7B3-C5F3ED30807B}" presName="Name37" presStyleLbl="parChTrans1D4" presStyleIdx="13" presStyleCnt="26"/>
      <dgm:spPr/>
    </dgm:pt>
    <dgm:pt modelId="{E91E7960-2E0A-4D8C-A801-C08FEA6DB139}" type="pres">
      <dgm:prSet presAssocID="{A039DC6E-0369-4B22-86BC-A31A2C038523}" presName="hierRoot2" presStyleCnt="0">
        <dgm:presLayoutVars>
          <dgm:hierBranch val="init"/>
        </dgm:presLayoutVars>
      </dgm:prSet>
      <dgm:spPr/>
    </dgm:pt>
    <dgm:pt modelId="{6180CD35-D536-44ED-A04B-AFCAB3168FE7}" type="pres">
      <dgm:prSet presAssocID="{A039DC6E-0369-4B22-86BC-A31A2C038523}" presName="rootComposite" presStyleCnt="0"/>
      <dgm:spPr/>
    </dgm:pt>
    <dgm:pt modelId="{DF02EE23-E26D-4F78-89B7-D1F1DDD10686}" type="pres">
      <dgm:prSet presAssocID="{A039DC6E-0369-4B22-86BC-A31A2C038523}" presName="rootText" presStyleLbl="node4" presStyleIdx="13" presStyleCnt="26">
        <dgm:presLayoutVars>
          <dgm:chPref val="3"/>
        </dgm:presLayoutVars>
      </dgm:prSet>
      <dgm:spPr/>
    </dgm:pt>
    <dgm:pt modelId="{0B565F4F-B0E9-4C63-8C88-307F3F34E7FE}" type="pres">
      <dgm:prSet presAssocID="{A039DC6E-0369-4B22-86BC-A31A2C038523}" presName="rootConnector" presStyleLbl="node4" presStyleIdx="13" presStyleCnt="26"/>
      <dgm:spPr/>
    </dgm:pt>
    <dgm:pt modelId="{AD4FE545-2788-4966-A21A-2A8052145740}" type="pres">
      <dgm:prSet presAssocID="{A039DC6E-0369-4B22-86BC-A31A2C038523}" presName="hierChild4" presStyleCnt="0"/>
      <dgm:spPr/>
    </dgm:pt>
    <dgm:pt modelId="{A925C63B-3524-4E3F-BA0F-0357AC99068B}" type="pres">
      <dgm:prSet presAssocID="{85D17FE3-4A94-4AD9-AD47-5E8CA76A2772}" presName="Name37" presStyleLbl="parChTrans1D4" presStyleIdx="14" presStyleCnt="26"/>
      <dgm:spPr/>
    </dgm:pt>
    <dgm:pt modelId="{4F7117C8-BD82-4DDC-8CC6-4F01DEC7E878}" type="pres">
      <dgm:prSet presAssocID="{6EB3D6FF-FB0B-4C36-8C2D-66A5F3032779}" presName="hierRoot2" presStyleCnt="0">
        <dgm:presLayoutVars>
          <dgm:hierBranch val="init"/>
        </dgm:presLayoutVars>
      </dgm:prSet>
      <dgm:spPr/>
    </dgm:pt>
    <dgm:pt modelId="{CB46DDEC-65CA-40DD-A4E7-5637E3E765C5}" type="pres">
      <dgm:prSet presAssocID="{6EB3D6FF-FB0B-4C36-8C2D-66A5F3032779}" presName="rootComposite" presStyleCnt="0"/>
      <dgm:spPr/>
    </dgm:pt>
    <dgm:pt modelId="{0133F50B-7C70-401E-894A-6268C5AF7621}" type="pres">
      <dgm:prSet presAssocID="{6EB3D6FF-FB0B-4C36-8C2D-66A5F3032779}" presName="rootText" presStyleLbl="node4" presStyleIdx="14" presStyleCnt="26">
        <dgm:presLayoutVars>
          <dgm:chPref val="3"/>
        </dgm:presLayoutVars>
      </dgm:prSet>
      <dgm:spPr/>
    </dgm:pt>
    <dgm:pt modelId="{F716D35C-C74B-4EE2-A25B-7E20AD5BD7D3}" type="pres">
      <dgm:prSet presAssocID="{6EB3D6FF-FB0B-4C36-8C2D-66A5F3032779}" presName="rootConnector" presStyleLbl="node4" presStyleIdx="14" presStyleCnt="26"/>
      <dgm:spPr/>
    </dgm:pt>
    <dgm:pt modelId="{1450ECDC-93D2-4E47-BE2D-F0B7ABE0C0E7}" type="pres">
      <dgm:prSet presAssocID="{6EB3D6FF-FB0B-4C36-8C2D-66A5F3032779}" presName="hierChild4" presStyleCnt="0"/>
      <dgm:spPr/>
    </dgm:pt>
    <dgm:pt modelId="{E09DDA1E-81DB-4F31-892B-3240BBCF9A6F}" type="pres">
      <dgm:prSet presAssocID="{6EB3D6FF-FB0B-4C36-8C2D-66A5F3032779}" presName="hierChild5" presStyleCnt="0"/>
      <dgm:spPr/>
    </dgm:pt>
    <dgm:pt modelId="{32FEB93A-239B-48B0-A674-FB9E8CFF0379}" type="pres">
      <dgm:prSet presAssocID="{A039DC6E-0369-4B22-86BC-A31A2C038523}" presName="hierChild5" presStyleCnt="0"/>
      <dgm:spPr/>
    </dgm:pt>
    <dgm:pt modelId="{912B53A6-276E-47B7-8583-731745534090}" type="pres">
      <dgm:prSet presAssocID="{21BB291F-1E10-49BA-9991-6CE26EBC38F5}" presName="Name37" presStyleLbl="parChTrans1D4" presStyleIdx="15" presStyleCnt="26"/>
      <dgm:spPr/>
    </dgm:pt>
    <dgm:pt modelId="{7A2C4743-6E96-4383-904D-1525D8F46EC9}" type="pres">
      <dgm:prSet presAssocID="{DAE447F9-EF39-4D96-88DE-5C501F755D2A}" presName="hierRoot2" presStyleCnt="0">
        <dgm:presLayoutVars>
          <dgm:hierBranch val="init"/>
        </dgm:presLayoutVars>
      </dgm:prSet>
      <dgm:spPr/>
    </dgm:pt>
    <dgm:pt modelId="{89F5D687-B0F5-44C9-8B98-4036524F1BF7}" type="pres">
      <dgm:prSet presAssocID="{DAE447F9-EF39-4D96-88DE-5C501F755D2A}" presName="rootComposite" presStyleCnt="0"/>
      <dgm:spPr/>
    </dgm:pt>
    <dgm:pt modelId="{7BDDC867-2C6F-4C6F-93CF-A414D2F56A62}" type="pres">
      <dgm:prSet presAssocID="{DAE447F9-EF39-4D96-88DE-5C501F755D2A}" presName="rootText" presStyleLbl="node4" presStyleIdx="15" presStyleCnt="26">
        <dgm:presLayoutVars>
          <dgm:chPref val="3"/>
        </dgm:presLayoutVars>
      </dgm:prSet>
      <dgm:spPr/>
    </dgm:pt>
    <dgm:pt modelId="{A21208F1-8947-4F63-92D1-EDA9FD02D72D}" type="pres">
      <dgm:prSet presAssocID="{DAE447F9-EF39-4D96-88DE-5C501F755D2A}" presName="rootConnector" presStyleLbl="node4" presStyleIdx="15" presStyleCnt="26"/>
      <dgm:spPr/>
    </dgm:pt>
    <dgm:pt modelId="{0EF948D9-4425-4B66-BC96-6416F5D9B658}" type="pres">
      <dgm:prSet presAssocID="{DAE447F9-EF39-4D96-88DE-5C501F755D2A}" presName="hierChild4" presStyleCnt="0"/>
      <dgm:spPr/>
    </dgm:pt>
    <dgm:pt modelId="{F88029B0-8F4C-4C1D-8ADD-3E9AEB2251E2}" type="pres">
      <dgm:prSet presAssocID="{9ECA1995-0707-44E8-911F-890AF43ADB94}" presName="Name37" presStyleLbl="parChTrans1D4" presStyleIdx="16" presStyleCnt="26"/>
      <dgm:spPr/>
    </dgm:pt>
    <dgm:pt modelId="{FC681982-434C-49B6-ABB2-FEBFEEC6A84A}" type="pres">
      <dgm:prSet presAssocID="{286D7E89-AA44-4005-A7D6-92000980337D}" presName="hierRoot2" presStyleCnt="0">
        <dgm:presLayoutVars>
          <dgm:hierBranch val="init"/>
        </dgm:presLayoutVars>
      </dgm:prSet>
      <dgm:spPr/>
    </dgm:pt>
    <dgm:pt modelId="{47BE16B8-FBBF-4E1C-91F3-E0E29D9B2D56}" type="pres">
      <dgm:prSet presAssocID="{286D7E89-AA44-4005-A7D6-92000980337D}" presName="rootComposite" presStyleCnt="0"/>
      <dgm:spPr/>
    </dgm:pt>
    <dgm:pt modelId="{E995BCF6-70AA-439A-9DC6-A65FBC155A4E}" type="pres">
      <dgm:prSet presAssocID="{286D7E89-AA44-4005-A7D6-92000980337D}" presName="rootText" presStyleLbl="node4" presStyleIdx="16" presStyleCnt="26">
        <dgm:presLayoutVars>
          <dgm:chPref val="3"/>
        </dgm:presLayoutVars>
      </dgm:prSet>
      <dgm:spPr/>
    </dgm:pt>
    <dgm:pt modelId="{2CEDE277-B81A-406F-AE72-28BBC27BB907}" type="pres">
      <dgm:prSet presAssocID="{286D7E89-AA44-4005-A7D6-92000980337D}" presName="rootConnector" presStyleLbl="node4" presStyleIdx="16" presStyleCnt="26"/>
      <dgm:spPr/>
    </dgm:pt>
    <dgm:pt modelId="{EC14E7E9-7B86-4DB3-A9D6-B3E4D79ECA9E}" type="pres">
      <dgm:prSet presAssocID="{286D7E89-AA44-4005-A7D6-92000980337D}" presName="hierChild4" presStyleCnt="0"/>
      <dgm:spPr/>
    </dgm:pt>
    <dgm:pt modelId="{6B205D24-3E5E-4323-861D-8DF7DACBFD3C}" type="pres">
      <dgm:prSet presAssocID="{286D7E89-AA44-4005-A7D6-92000980337D}" presName="hierChild5" presStyleCnt="0"/>
      <dgm:spPr/>
    </dgm:pt>
    <dgm:pt modelId="{B022F9D9-E4F2-420F-AD34-BA33E09BD1EA}" type="pres">
      <dgm:prSet presAssocID="{AB71CE10-C0EF-482E-BCCA-55143644E60E}" presName="Name37" presStyleLbl="parChTrans1D4" presStyleIdx="17" presStyleCnt="26"/>
      <dgm:spPr/>
    </dgm:pt>
    <dgm:pt modelId="{06B98B8A-940D-473C-866D-FECA56440157}" type="pres">
      <dgm:prSet presAssocID="{7C6F9069-139C-4165-916C-BEB99A482A08}" presName="hierRoot2" presStyleCnt="0">
        <dgm:presLayoutVars>
          <dgm:hierBranch val="init"/>
        </dgm:presLayoutVars>
      </dgm:prSet>
      <dgm:spPr/>
    </dgm:pt>
    <dgm:pt modelId="{C85FF60B-F3FA-4006-9272-59C59EE99DD0}" type="pres">
      <dgm:prSet presAssocID="{7C6F9069-139C-4165-916C-BEB99A482A08}" presName="rootComposite" presStyleCnt="0"/>
      <dgm:spPr/>
    </dgm:pt>
    <dgm:pt modelId="{B679404E-B617-44A1-93F8-F0BE2F648C67}" type="pres">
      <dgm:prSet presAssocID="{7C6F9069-139C-4165-916C-BEB99A482A08}" presName="rootText" presStyleLbl="node4" presStyleIdx="17" presStyleCnt="26">
        <dgm:presLayoutVars>
          <dgm:chPref val="3"/>
        </dgm:presLayoutVars>
      </dgm:prSet>
      <dgm:spPr/>
    </dgm:pt>
    <dgm:pt modelId="{AFDB43EB-7CB6-4899-B5D5-8C7FE634E7C5}" type="pres">
      <dgm:prSet presAssocID="{7C6F9069-139C-4165-916C-BEB99A482A08}" presName="rootConnector" presStyleLbl="node4" presStyleIdx="17" presStyleCnt="26"/>
      <dgm:spPr/>
    </dgm:pt>
    <dgm:pt modelId="{FE144B10-CD3F-470C-8591-02A1228C43AF}" type="pres">
      <dgm:prSet presAssocID="{7C6F9069-139C-4165-916C-BEB99A482A08}" presName="hierChild4" presStyleCnt="0"/>
      <dgm:spPr/>
    </dgm:pt>
    <dgm:pt modelId="{4D1AC97E-8F18-4FEB-B50A-D62B599B1D69}" type="pres">
      <dgm:prSet presAssocID="{7C6F9069-139C-4165-916C-BEB99A482A08}" presName="hierChild5" presStyleCnt="0"/>
      <dgm:spPr/>
    </dgm:pt>
    <dgm:pt modelId="{3A38C9C6-F0D1-4B93-AF0C-C187C37F18AA}" type="pres">
      <dgm:prSet presAssocID="{DAE447F9-EF39-4D96-88DE-5C501F755D2A}" presName="hierChild5" presStyleCnt="0"/>
      <dgm:spPr/>
    </dgm:pt>
    <dgm:pt modelId="{C307622F-3AED-422B-A3C6-B9CEA38EF7E4}" type="pres">
      <dgm:prSet presAssocID="{17920251-9899-452F-BBA2-865A0D04B5AE}" presName="Name37" presStyleLbl="parChTrans1D4" presStyleIdx="18" presStyleCnt="26"/>
      <dgm:spPr/>
    </dgm:pt>
    <dgm:pt modelId="{B229CA9B-0B47-448A-B473-1E2970CC48AD}" type="pres">
      <dgm:prSet presAssocID="{28468F5B-3BA2-4A9D-82F6-90D7F0048817}" presName="hierRoot2" presStyleCnt="0">
        <dgm:presLayoutVars>
          <dgm:hierBranch val="init"/>
        </dgm:presLayoutVars>
      </dgm:prSet>
      <dgm:spPr/>
    </dgm:pt>
    <dgm:pt modelId="{FCBE8746-E8BD-4C27-B321-CA524DDB86C8}" type="pres">
      <dgm:prSet presAssocID="{28468F5B-3BA2-4A9D-82F6-90D7F0048817}" presName="rootComposite" presStyleCnt="0"/>
      <dgm:spPr/>
    </dgm:pt>
    <dgm:pt modelId="{43A53499-48A0-4560-A161-36E148DAE721}" type="pres">
      <dgm:prSet presAssocID="{28468F5B-3BA2-4A9D-82F6-90D7F0048817}" presName="rootText" presStyleLbl="node4" presStyleIdx="18" presStyleCnt="26">
        <dgm:presLayoutVars>
          <dgm:chPref val="3"/>
        </dgm:presLayoutVars>
      </dgm:prSet>
      <dgm:spPr/>
    </dgm:pt>
    <dgm:pt modelId="{A2163E9A-913D-44A1-AE35-04514A56E14C}" type="pres">
      <dgm:prSet presAssocID="{28468F5B-3BA2-4A9D-82F6-90D7F0048817}" presName="rootConnector" presStyleLbl="node4" presStyleIdx="18" presStyleCnt="26"/>
      <dgm:spPr/>
    </dgm:pt>
    <dgm:pt modelId="{23C83225-FFAE-48BE-88F4-49A85D6235B6}" type="pres">
      <dgm:prSet presAssocID="{28468F5B-3BA2-4A9D-82F6-90D7F0048817}" presName="hierChild4" presStyleCnt="0"/>
      <dgm:spPr/>
    </dgm:pt>
    <dgm:pt modelId="{B85183B2-5D80-47A1-863B-7E8F59918360}" type="pres">
      <dgm:prSet presAssocID="{08B22601-D06D-4133-8558-D956F66AFA68}" presName="Name37" presStyleLbl="parChTrans1D4" presStyleIdx="19" presStyleCnt="26"/>
      <dgm:spPr/>
    </dgm:pt>
    <dgm:pt modelId="{6331D6DB-1B7A-418E-84D1-38AD7696DC50}" type="pres">
      <dgm:prSet presAssocID="{88C4D432-3BBC-4DAE-9F56-9EB59AEB86F1}" presName="hierRoot2" presStyleCnt="0">
        <dgm:presLayoutVars>
          <dgm:hierBranch val="init"/>
        </dgm:presLayoutVars>
      </dgm:prSet>
      <dgm:spPr/>
    </dgm:pt>
    <dgm:pt modelId="{DD341A2D-CD05-4410-BEDA-377BEF8B834E}" type="pres">
      <dgm:prSet presAssocID="{88C4D432-3BBC-4DAE-9F56-9EB59AEB86F1}" presName="rootComposite" presStyleCnt="0"/>
      <dgm:spPr/>
    </dgm:pt>
    <dgm:pt modelId="{3642A5EA-7CFD-4872-B190-002E7C628ECC}" type="pres">
      <dgm:prSet presAssocID="{88C4D432-3BBC-4DAE-9F56-9EB59AEB86F1}" presName="rootText" presStyleLbl="node4" presStyleIdx="19" presStyleCnt="26">
        <dgm:presLayoutVars>
          <dgm:chPref val="3"/>
        </dgm:presLayoutVars>
      </dgm:prSet>
      <dgm:spPr/>
    </dgm:pt>
    <dgm:pt modelId="{49F49A73-D9DC-428E-9E35-951DFE66FB81}" type="pres">
      <dgm:prSet presAssocID="{88C4D432-3BBC-4DAE-9F56-9EB59AEB86F1}" presName="rootConnector" presStyleLbl="node4" presStyleIdx="19" presStyleCnt="26"/>
      <dgm:spPr/>
    </dgm:pt>
    <dgm:pt modelId="{41DA0C24-A7D4-478A-949E-022C5A7D2F1D}" type="pres">
      <dgm:prSet presAssocID="{88C4D432-3BBC-4DAE-9F56-9EB59AEB86F1}" presName="hierChild4" presStyleCnt="0"/>
      <dgm:spPr/>
    </dgm:pt>
    <dgm:pt modelId="{64732317-D79E-4EC5-AA5E-7ED358CD5B25}" type="pres">
      <dgm:prSet presAssocID="{88C4D432-3BBC-4DAE-9F56-9EB59AEB86F1}" presName="hierChild5" presStyleCnt="0"/>
      <dgm:spPr/>
    </dgm:pt>
    <dgm:pt modelId="{F6C025B0-88B8-41A8-AFEC-67404F61173F}" type="pres">
      <dgm:prSet presAssocID="{28468F5B-3BA2-4A9D-82F6-90D7F0048817}" presName="hierChild5" presStyleCnt="0"/>
      <dgm:spPr/>
    </dgm:pt>
    <dgm:pt modelId="{053A0767-D902-4068-80D3-50A1F7F8F4E6}" type="pres">
      <dgm:prSet presAssocID="{59B3B48A-040C-4152-8B27-EA5F435D5457}" presName="hierChild5" presStyleCnt="0"/>
      <dgm:spPr/>
    </dgm:pt>
    <dgm:pt modelId="{BDF73E32-6544-4B30-8A51-2C0C37DAB020}" type="pres">
      <dgm:prSet presAssocID="{70E363B4-2649-4150-99FE-2A6A61026E91}" presName="Name37" presStyleLbl="parChTrans1D3" presStyleIdx="3" presStyleCnt="4"/>
      <dgm:spPr/>
    </dgm:pt>
    <dgm:pt modelId="{4425ADB6-2995-40EB-80BE-FA366C154F98}" type="pres">
      <dgm:prSet presAssocID="{38CF5195-54F9-4140-A6D5-C49E2FDF8673}" presName="hierRoot2" presStyleCnt="0">
        <dgm:presLayoutVars>
          <dgm:hierBranch val="init"/>
        </dgm:presLayoutVars>
      </dgm:prSet>
      <dgm:spPr/>
    </dgm:pt>
    <dgm:pt modelId="{BB87AD3F-D4BC-453D-A9FC-93EC6C17D58C}" type="pres">
      <dgm:prSet presAssocID="{38CF5195-54F9-4140-A6D5-C49E2FDF8673}" presName="rootComposite" presStyleCnt="0"/>
      <dgm:spPr/>
    </dgm:pt>
    <dgm:pt modelId="{9C6DC857-C9E8-4EF0-9CC5-F669A2516AE2}" type="pres">
      <dgm:prSet presAssocID="{38CF5195-54F9-4140-A6D5-C49E2FDF8673}" presName="rootText" presStyleLbl="node3" presStyleIdx="3" presStyleCnt="4">
        <dgm:presLayoutVars>
          <dgm:chPref val="3"/>
        </dgm:presLayoutVars>
      </dgm:prSet>
      <dgm:spPr/>
    </dgm:pt>
    <dgm:pt modelId="{CB3EC757-6F96-4B71-85B6-141AB9C4E2A8}" type="pres">
      <dgm:prSet presAssocID="{38CF5195-54F9-4140-A6D5-C49E2FDF8673}" presName="rootConnector" presStyleLbl="node3" presStyleIdx="3" presStyleCnt="4"/>
      <dgm:spPr/>
    </dgm:pt>
    <dgm:pt modelId="{495F8D5D-3062-4C17-9A1E-4364941E5DD4}" type="pres">
      <dgm:prSet presAssocID="{38CF5195-54F9-4140-A6D5-C49E2FDF8673}" presName="hierChild4" presStyleCnt="0"/>
      <dgm:spPr/>
    </dgm:pt>
    <dgm:pt modelId="{E26B6830-9B5E-4D46-96AD-E430171F2B4D}" type="pres">
      <dgm:prSet presAssocID="{9C3E7E14-AE69-4AF5-8707-1B7772C72D60}" presName="Name37" presStyleLbl="parChTrans1D4" presStyleIdx="20" presStyleCnt="26"/>
      <dgm:spPr/>
    </dgm:pt>
    <dgm:pt modelId="{3894D8B6-90DC-4372-BA04-5DE572EA667E}" type="pres">
      <dgm:prSet presAssocID="{0B9CAB3F-423E-4F9E-97C4-8E636867B111}" presName="hierRoot2" presStyleCnt="0">
        <dgm:presLayoutVars>
          <dgm:hierBranch val="init"/>
        </dgm:presLayoutVars>
      </dgm:prSet>
      <dgm:spPr/>
    </dgm:pt>
    <dgm:pt modelId="{0D86C872-17E1-4D75-BED8-ECC976D68DB6}" type="pres">
      <dgm:prSet presAssocID="{0B9CAB3F-423E-4F9E-97C4-8E636867B111}" presName="rootComposite" presStyleCnt="0"/>
      <dgm:spPr/>
    </dgm:pt>
    <dgm:pt modelId="{F3D37319-F288-47A3-922C-44A06D9F4B1C}" type="pres">
      <dgm:prSet presAssocID="{0B9CAB3F-423E-4F9E-97C4-8E636867B111}" presName="rootText" presStyleLbl="node4" presStyleIdx="20" presStyleCnt="26">
        <dgm:presLayoutVars>
          <dgm:chPref val="3"/>
        </dgm:presLayoutVars>
      </dgm:prSet>
      <dgm:spPr/>
    </dgm:pt>
    <dgm:pt modelId="{9AA2F78C-04AE-4730-B57D-D42DC01A78EC}" type="pres">
      <dgm:prSet presAssocID="{0B9CAB3F-423E-4F9E-97C4-8E636867B111}" presName="rootConnector" presStyleLbl="node4" presStyleIdx="20" presStyleCnt="26"/>
      <dgm:spPr/>
    </dgm:pt>
    <dgm:pt modelId="{AE767F4A-1EEA-41AC-BB0B-A3242CA26550}" type="pres">
      <dgm:prSet presAssocID="{0B9CAB3F-423E-4F9E-97C4-8E636867B111}" presName="hierChild4" presStyleCnt="0"/>
      <dgm:spPr/>
    </dgm:pt>
    <dgm:pt modelId="{64236153-D434-4DB8-B5CD-E6707D67F26E}" type="pres">
      <dgm:prSet presAssocID="{EA3F0AC7-E41E-4A75-A6BA-DB20DF4BC6F3}" presName="Name37" presStyleLbl="parChTrans1D4" presStyleIdx="21" presStyleCnt="26"/>
      <dgm:spPr/>
    </dgm:pt>
    <dgm:pt modelId="{8032EBA5-6195-4847-A791-75A40EBB6E69}" type="pres">
      <dgm:prSet presAssocID="{E3845EDE-B3DA-40D3-A396-83ED9A22C303}" presName="hierRoot2" presStyleCnt="0">
        <dgm:presLayoutVars>
          <dgm:hierBranch val="init"/>
        </dgm:presLayoutVars>
      </dgm:prSet>
      <dgm:spPr/>
    </dgm:pt>
    <dgm:pt modelId="{76C6BD2C-748A-40AF-AAD7-46C1D55325D4}" type="pres">
      <dgm:prSet presAssocID="{E3845EDE-B3DA-40D3-A396-83ED9A22C303}" presName="rootComposite" presStyleCnt="0"/>
      <dgm:spPr/>
    </dgm:pt>
    <dgm:pt modelId="{4D8EEC3D-1DA8-4719-AFD0-0266FF008690}" type="pres">
      <dgm:prSet presAssocID="{E3845EDE-B3DA-40D3-A396-83ED9A22C303}" presName="rootText" presStyleLbl="node4" presStyleIdx="21" presStyleCnt="26">
        <dgm:presLayoutVars>
          <dgm:chPref val="3"/>
        </dgm:presLayoutVars>
      </dgm:prSet>
      <dgm:spPr/>
    </dgm:pt>
    <dgm:pt modelId="{1CA4FF2F-643E-47B8-85D2-804F243D5A26}" type="pres">
      <dgm:prSet presAssocID="{E3845EDE-B3DA-40D3-A396-83ED9A22C303}" presName="rootConnector" presStyleLbl="node4" presStyleIdx="21" presStyleCnt="26"/>
      <dgm:spPr/>
    </dgm:pt>
    <dgm:pt modelId="{3B099CBF-C665-4D26-91A9-12BACC709895}" type="pres">
      <dgm:prSet presAssocID="{E3845EDE-B3DA-40D3-A396-83ED9A22C303}" presName="hierChild4" presStyleCnt="0"/>
      <dgm:spPr/>
    </dgm:pt>
    <dgm:pt modelId="{B43593DA-5C8D-4144-B3F7-4D54BC14E426}" type="pres">
      <dgm:prSet presAssocID="{E3845EDE-B3DA-40D3-A396-83ED9A22C303}" presName="hierChild5" presStyleCnt="0"/>
      <dgm:spPr/>
    </dgm:pt>
    <dgm:pt modelId="{50EA6214-B8C7-4B7E-A37E-F83C10BB2E9C}" type="pres">
      <dgm:prSet presAssocID="{0B9CAB3F-423E-4F9E-97C4-8E636867B111}" presName="hierChild5" presStyleCnt="0"/>
      <dgm:spPr/>
    </dgm:pt>
    <dgm:pt modelId="{43749B6F-4C99-4A76-A1CC-1C84B47ED238}" type="pres">
      <dgm:prSet presAssocID="{2ECFD083-86EB-4428-9C2D-EAC70D0EFB2E}" presName="Name37" presStyleLbl="parChTrans1D4" presStyleIdx="22" presStyleCnt="26"/>
      <dgm:spPr/>
    </dgm:pt>
    <dgm:pt modelId="{2E88D6FF-FFEE-404C-85D1-5BEEC874595C}" type="pres">
      <dgm:prSet presAssocID="{B43002B1-6C28-4A2E-902E-574C5874B9E6}" presName="hierRoot2" presStyleCnt="0">
        <dgm:presLayoutVars>
          <dgm:hierBranch val="init"/>
        </dgm:presLayoutVars>
      </dgm:prSet>
      <dgm:spPr/>
    </dgm:pt>
    <dgm:pt modelId="{57D96752-8897-43A7-9F09-9F59ACD85320}" type="pres">
      <dgm:prSet presAssocID="{B43002B1-6C28-4A2E-902E-574C5874B9E6}" presName="rootComposite" presStyleCnt="0"/>
      <dgm:spPr/>
    </dgm:pt>
    <dgm:pt modelId="{DF716B6B-6F74-4A1D-ADC7-D25B577C5ABF}" type="pres">
      <dgm:prSet presAssocID="{B43002B1-6C28-4A2E-902E-574C5874B9E6}" presName="rootText" presStyleLbl="node4" presStyleIdx="22" presStyleCnt="26">
        <dgm:presLayoutVars>
          <dgm:chPref val="3"/>
        </dgm:presLayoutVars>
      </dgm:prSet>
      <dgm:spPr/>
    </dgm:pt>
    <dgm:pt modelId="{F99A93F8-19FE-4B01-9CDC-CEA0EC627497}" type="pres">
      <dgm:prSet presAssocID="{B43002B1-6C28-4A2E-902E-574C5874B9E6}" presName="rootConnector" presStyleLbl="node4" presStyleIdx="22" presStyleCnt="26"/>
      <dgm:spPr/>
    </dgm:pt>
    <dgm:pt modelId="{C2A1F3C5-9709-4689-A5B2-15F93EF989C8}" type="pres">
      <dgm:prSet presAssocID="{B43002B1-6C28-4A2E-902E-574C5874B9E6}" presName="hierChild4" presStyleCnt="0"/>
      <dgm:spPr/>
    </dgm:pt>
    <dgm:pt modelId="{757BF626-920A-420C-909A-1848B2E09D73}" type="pres">
      <dgm:prSet presAssocID="{53B1918C-8D2E-4C6F-B089-6D17EB2C85A1}" presName="Name37" presStyleLbl="parChTrans1D4" presStyleIdx="23" presStyleCnt="26"/>
      <dgm:spPr/>
    </dgm:pt>
    <dgm:pt modelId="{CE028F4E-868D-4E9F-9DA2-B54953089713}" type="pres">
      <dgm:prSet presAssocID="{BC0DDCC1-7C15-4A34-AB3C-323EAD9EBC2F}" presName="hierRoot2" presStyleCnt="0">
        <dgm:presLayoutVars>
          <dgm:hierBranch val="init"/>
        </dgm:presLayoutVars>
      </dgm:prSet>
      <dgm:spPr/>
    </dgm:pt>
    <dgm:pt modelId="{44719356-F8B4-40EC-BEDD-ED34D92A254C}" type="pres">
      <dgm:prSet presAssocID="{BC0DDCC1-7C15-4A34-AB3C-323EAD9EBC2F}" presName="rootComposite" presStyleCnt="0"/>
      <dgm:spPr/>
    </dgm:pt>
    <dgm:pt modelId="{EA0D0A41-371B-40E3-A183-1FE9E42DB04F}" type="pres">
      <dgm:prSet presAssocID="{BC0DDCC1-7C15-4A34-AB3C-323EAD9EBC2F}" presName="rootText" presStyleLbl="node4" presStyleIdx="23" presStyleCnt="26">
        <dgm:presLayoutVars>
          <dgm:chPref val="3"/>
        </dgm:presLayoutVars>
      </dgm:prSet>
      <dgm:spPr/>
    </dgm:pt>
    <dgm:pt modelId="{95F77DB7-501A-488D-BA8D-90D473578050}" type="pres">
      <dgm:prSet presAssocID="{BC0DDCC1-7C15-4A34-AB3C-323EAD9EBC2F}" presName="rootConnector" presStyleLbl="node4" presStyleIdx="23" presStyleCnt="26"/>
      <dgm:spPr/>
    </dgm:pt>
    <dgm:pt modelId="{CDF8B5E6-237C-4B8B-ABBD-CE8A6DF792D1}" type="pres">
      <dgm:prSet presAssocID="{BC0DDCC1-7C15-4A34-AB3C-323EAD9EBC2F}" presName="hierChild4" presStyleCnt="0"/>
      <dgm:spPr/>
    </dgm:pt>
    <dgm:pt modelId="{AC6D5720-63C2-45CE-A186-A0A510C01537}" type="pres">
      <dgm:prSet presAssocID="{BC0DDCC1-7C15-4A34-AB3C-323EAD9EBC2F}" presName="hierChild5" presStyleCnt="0"/>
      <dgm:spPr/>
    </dgm:pt>
    <dgm:pt modelId="{A456E772-21AE-4EE4-9901-59A65A21DB0D}" type="pres">
      <dgm:prSet presAssocID="{B43002B1-6C28-4A2E-902E-574C5874B9E6}" presName="hierChild5" presStyleCnt="0"/>
      <dgm:spPr/>
    </dgm:pt>
    <dgm:pt modelId="{DEFF416E-CF1A-49E5-B257-3958D050C6C2}" type="pres">
      <dgm:prSet presAssocID="{921ECF7A-2E12-474F-8361-5DA706894B78}" presName="Name37" presStyleLbl="parChTrans1D4" presStyleIdx="24" presStyleCnt="26"/>
      <dgm:spPr/>
    </dgm:pt>
    <dgm:pt modelId="{303E820D-3D48-4FB1-86AF-88F335F806A1}" type="pres">
      <dgm:prSet presAssocID="{F480607B-A364-4CFA-83D2-945333788D11}" presName="hierRoot2" presStyleCnt="0">
        <dgm:presLayoutVars>
          <dgm:hierBranch val="init"/>
        </dgm:presLayoutVars>
      </dgm:prSet>
      <dgm:spPr/>
    </dgm:pt>
    <dgm:pt modelId="{85722364-35EE-475E-A52A-38B597CC13F2}" type="pres">
      <dgm:prSet presAssocID="{F480607B-A364-4CFA-83D2-945333788D11}" presName="rootComposite" presStyleCnt="0"/>
      <dgm:spPr/>
    </dgm:pt>
    <dgm:pt modelId="{843AED66-E840-4506-8816-F8959AF04F40}" type="pres">
      <dgm:prSet presAssocID="{F480607B-A364-4CFA-83D2-945333788D11}" presName="rootText" presStyleLbl="node4" presStyleIdx="24" presStyleCnt="26">
        <dgm:presLayoutVars>
          <dgm:chPref val="3"/>
        </dgm:presLayoutVars>
      </dgm:prSet>
      <dgm:spPr/>
    </dgm:pt>
    <dgm:pt modelId="{8E41902F-7F1B-4223-9F11-DC141FAF6B66}" type="pres">
      <dgm:prSet presAssocID="{F480607B-A364-4CFA-83D2-945333788D11}" presName="rootConnector" presStyleLbl="node4" presStyleIdx="24" presStyleCnt="26"/>
      <dgm:spPr/>
    </dgm:pt>
    <dgm:pt modelId="{B2862571-57DB-4E20-BD7B-1B7F3C6F6C61}" type="pres">
      <dgm:prSet presAssocID="{F480607B-A364-4CFA-83D2-945333788D11}" presName="hierChild4" presStyleCnt="0"/>
      <dgm:spPr/>
    </dgm:pt>
    <dgm:pt modelId="{F145D270-6A4C-4C61-8C6D-521AD8565411}" type="pres">
      <dgm:prSet presAssocID="{CC2194F5-AFBA-4AF3-B553-E49325D01C4D}" presName="Name37" presStyleLbl="parChTrans1D4" presStyleIdx="25" presStyleCnt="26"/>
      <dgm:spPr/>
    </dgm:pt>
    <dgm:pt modelId="{7D38E3CB-AF30-437F-A2FB-08FABEA1EE89}" type="pres">
      <dgm:prSet presAssocID="{6E45D662-87EE-455A-B01E-5D0BADB18E18}" presName="hierRoot2" presStyleCnt="0">
        <dgm:presLayoutVars>
          <dgm:hierBranch val="init"/>
        </dgm:presLayoutVars>
      </dgm:prSet>
      <dgm:spPr/>
    </dgm:pt>
    <dgm:pt modelId="{D8B2EFC4-411A-4632-951D-81C5830D344A}" type="pres">
      <dgm:prSet presAssocID="{6E45D662-87EE-455A-B01E-5D0BADB18E18}" presName="rootComposite" presStyleCnt="0"/>
      <dgm:spPr/>
    </dgm:pt>
    <dgm:pt modelId="{670B5218-B1FF-4DBB-96FD-17CF5846266F}" type="pres">
      <dgm:prSet presAssocID="{6E45D662-87EE-455A-B01E-5D0BADB18E18}" presName="rootText" presStyleLbl="node4" presStyleIdx="25" presStyleCnt="26">
        <dgm:presLayoutVars>
          <dgm:chPref val="3"/>
        </dgm:presLayoutVars>
      </dgm:prSet>
      <dgm:spPr/>
    </dgm:pt>
    <dgm:pt modelId="{A50C0F6F-211A-4DD6-8AB5-9A53E7BB070D}" type="pres">
      <dgm:prSet presAssocID="{6E45D662-87EE-455A-B01E-5D0BADB18E18}" presName="rootConnector" presStyleLbl="node4" presStyleIdx="25" presStyleCnt="26"/>
      <dgm:spPr/>
    </dgm:pt>
    <dgm:pt modelId="{99923C48-6DC3-494E-BF71-7576013991BE}" type="pres">
      <dgm:prSet presAssocID="{6E45D662-87EE-455A-B01E-5D0BADB18E18}" presName="hierChild4" presStyleCnt="0"/>
      <dgm:spPr/>
    </dgm:pt>
    <dgm:pt modelId="{655EB245-A04A-4BB4-A533-F986954CBA6F}" type="pres">
      <dgm:prSet presAssocID="{6E45D662-87EE-455A-B01E-5D0BADB18E18}" presName="hierChild5" presStyleCnt="0"/>
      <dgm:spPr/>
    </dgm:pt>
    <dgm:pt modelId="{21C774CC-30EC-4314-9752-6845F35A0DD9}" type="pres">
      <dgm:prSet presAssocID="{F480607B-A364-4CFA-83D2-945333788D11}" presName="hierChild5" presStyleCnt="0"/>
      <dgm:spPr/>
    </dgm:pt>
    <dgm:pt modelId="{DF804D86-E909-4718-A83A-904C28367C6A}" type="pres">
      <dgm:prSet presAssocID="{38CF5195-54F9-4140-A6D5-C49E2FDF8673}" presName="hierChild5" presStyleCnt="0"/>
      <dgm:spPr/>
    </dgm:pt>
    <dgm:pt modelId="{B407EC45-598D-46C3-A687-855C68CC2079}" type="pres">
      <dgm:prSet presAssocID="{6A902ED6-4DCF-484C-B3B9-05A4E490892E}" presName="hierChild5" presStyleCnt="0"/>
      <dgm:spPr/>
    </dgm:pt>
    <dgm:pt modelId="{EE8F7961-112D-48DB-B0DB-5C1759A2C296}" type="pres">
      <dgm:prSet presAssocID="{E1A10B92-54CA-49F7-B5F4-C99017CE0263}" presName="hierChild3" presStyleCnt="0"/>
      <dgm:spPr/>
    </dgm:pt>
  </dgm:ptLst>
  <dgm:cxnLst>
    <dgm:cxn modelId="{0F46CA01-FB4D-464A-84A7-E763D4654120}" type="presOf" srcId="{EA3F0AC7-E41E-4A75-A6BA-DB20DF4BC6F3}" destId="{64236153-D434-4DB8-B5CD-E6707D67F26E}" srcOrd="0" destOrd="0" presId="urn:microsoft.com/office/officeart/2005/8/layout/orgChart1"/>
    <dgm:cxn modelId="{0B4DA105-E3E3-445C-A704-6730C378FE6C}" srcId="{611D5D67-305E-490F-9480-D3184EEC4960}" destId="{A839F4D3-900D-4B6C-A0B9-A8D14B81B64A}" srcOrd="2" destOrd="0" parTransId="{6BCE2DE9-7C5B-4E34-A68F-059808B6FA11}" sibTransId="{92B42DFF-A619-4EE3-B5C3-463AA2117427}"/>
    <dgm:cxn modelId="{B76D7D08-19AE-48E6-8202-EB63CE724D4C}" type="presOf" srcId="{F480607B-A364-4CFA-83D2-945333788D11}" destId="{8E41902F-7F1B-4223-9F11-DC141FAF6B66}" srcOrd="1" destOrd="0" presId="urn:microsoft.com/office/officeart/2005/8/layout/orgChart1"/>
    <dgm:cxn modelId="{BFB6360B-1923-428A-993F-153399B1EEC3}" type="presOf" srcId="{D7A2E21E-96BB-4975-9B30-0B28C6292C44}" destId="{5BD0E5EB-6658-40AB-A95E-23205BAAC793}" srcOrd="1" destOrd="0" presId="urn:microsoft.com/office/officeart/2005/8/layout/orgChart1"/>
    <dgm:cxn modelId="{BF3D660B-E3D3-4468-8CB7-C7622708D1A6}" type="presOf" srcId="{6EB3D6FF-FB0B-4C36-8C2D-66A5F3032779}" destId="{0133F50B-7C70-401E-894A-6268C5AF7621}" srcOrd="0" destOrd="0" presId="urn:microsoft.com/office/officeart/2005/8/layout/orgChart1"/>
    <dgm:cxn modelId="{51443E0C-E440-4D53-9DCE-E6244FE3BACA}" type="presOf" srcId="{B43002B1-6C28-4A2E-902E-574C5874B9E6}" destId="{DF716B6B-6F74-4A1D-ADC7-D25B577C5ABF}" srcOrd="0" destOrd="0" presId="urn:microsoft.com/office/officeart/2005/8/layout/orgChart1"/>
    <dgm:cxn modelId="{4A4D800C-E8C0-4CB7-94C9-2E3C65218E20}" type="presOf" srcId="{E13F1058-35E7-492F-9F1F-69AE2A8F20C3}" destId="{B82AD5ED-0B48-465D-A0C8-9D90D96B0A28}" srcOrd="0" destOrd="0" presId="urn:microsoft.com/office/officeart/2005/8/layout/orgChart1"/>
    <dgm:cxn modelId="{DE907F12-4B8B-4E02-A2A3-3A27DD64CFD2}" type="presOf" srcId="{6E45D662-87EE-455A-B01E-5D0BADB18E18}" destId="{A50C0F6F-211A-4DD6-8AB5-9A53E7BB070D}" srcOrd="1" destOrd="0" presId="urn:microsoft.com/office/officeart/2005/8/layout/orgChart1"/>
    <dgm:cxn modelId="{DAC58313-E933-4B7D-97C2-31F3629FE7FD}" type="presOf" srcId="{08B22601-D06D-4133-8558-D956F66AFA68}" destId="{B85183B2-5D80-47A1-863B-7E8F59918360}" srcOrd="0" destOrd="0" presId="urn:microsoft.com/office/officeart/2005/8/layout/orgChart1"/>
    <dgm:cxn modelId="{9A689B14-7A32-42D6-8AB8-6CE1D3928633}" type="presOf" srcId="{7EBCF9B7-B38C-4547-95AB-B86C1C793779}" destId="{AD72B439-6EC7-41B4-85D5-6AB502C6F83D}" srcOrd="1" destOrd="0" presId="urn:microsoft.com/office/officeart/2005/8/layout/orgChart1"/>
    <dgm:cxn modelId="{B4B9B916-68EC-4C08-B5AD-C87EBA94D64C}" srcId="{E1A10B92-54CA-49F7-B5F4-C99017CE0263}" destId="{2DCF6254-0B8F-4BA3-AFB7-2A9F1772E226}" srcOrd="0" destOrd="0" parTransId="{8DB56BA9-1351-458A-9770-043F72A11C73}" sibTransId="{DC34DA49-47B0-460D-AAAF-63C8584003F8}"/>
    <dgm:cxn modelId="{0C145F18-A26E-4B60-8D39-C68E8AA5411E}" type="presOf" srcId="{611D5D67-305E-490F-9480-D3184EEC4960}" destId="{B26FF000-FB7D-4165-80EF-714B5340B649}" srcOrd="1" destOrd="0" presId="urn:microsoft.com/office/officeart/2005/8/layout/orgChart1"/>
    <dgm:cxn modelId="{231A461D-C674-41C7-8792-7C2D2F1CDBA2}" type="presOf" srcId="{7C6F9069-139C-4165-916C-BEB99A482A08}" destId="{AFDB43EB-7CB6-4899-B5D5-8C7FE634E7C5}" srcOrd="1" destOrd="0" presId="urn:microsoft.com/office/officeart/2005/8/layout/orgChart1"/>
    <dgm:cxn modelId="{DE20581D-AD0B-43A1-B56E-DC20CFF70DC0}" type="presOf" srcId="{611D5D67-305E-490F-9480-D3184EEC4960}" destId="{0E0EA2FD-458E-42DF-BA6D-671FB2851A5F}" srcOrd="0" destOrd="0" presId="urn:microsoft.com/office/officeart/2005/8/layout/orgChart1"/>
    <dgm:cxn modelId="{A1959320-8886-4B93-969B-14231245EDA5}" srcId="{38CF5195-54F9-4140-A6D5-C49E2FDF8673}" destId="{0B9CAB3F-423E-4F9E-97C4-8E636867B111}" srcOrd="0" destOrd="0" parTransId="{9C3E7E14-AE69-4AF5-8707-1B7772C72D60}" sibTransId="{7B979373-3DA9-4328-A370-E3B17E7023EA}"/>
    <dgm:cxn modelId="{56B32322-4368-41C0-A20F-8403DEA86684}" type="presOf" srcId="{A839F4D3-900D-4B6C-A0B9-A8D14B81B64A}" destId="{E8907806-B796-429F-8376-69C013D91BF5}" srcOrd="0" destOrd="0" presId="urn:microsoft.com/office/officeart/2005/8/layout/orgChart1"/>
    <dgm:cxn modelId="{DEA34622-9AD5-4061-877F-B63ED5DC37EB}" type="presOf" srcId="{2DCF6254-0B8F-4BA3-AFB7-2A9F1772E226}" destId="{2CC141A5-29D0-4085-B902-8C461723EFE7}" srcOrd="0" destOrd="0" presId="urn:microsoft.com/office/officeart/2005/8/layout/orgChart1"/>
    <dgm:cxn modelId="{435ECF22-CE9E-420B-BABF-D2E41F4C334B}" type="presOf" srcId="{5F448B0C-3335-4C41-A97D-E94896DFC25C}" destId="{ECB8AF82-A4A0-4763-896C-83AA91160669}" srcOrd="0" destOrd="0" presId="urn:microsoft.com/office/officeart/2005/8/layout/orgChart1"/>
    <dgm:cxn modelId="{0B976E23-78A1-435B-BB25-54DF00AA2B51}" type="presOf" srcId="{8D45C1E9-4658-4344-8CD8-963736C35344}" destId="{B0F70779-9331-4644-B569-F72B8C395BBA}" srcOrd="0" destOrd="0" presId="urn:microsoft.com/office/officeart/2005/8/layout/orgChart1"/>
    <dgm:cxn modelId="{A3CC8524-3021-4DC5-BE22-7CBE04AFFFCF}" type="presOf" srcId="{F2B1553A-2AB8-47FC-A64F-719204C8BAC0}" destId="{7F640A92-EC5A-4E08-B84A-E9D88BE86F8F}" srcOrd="0" destOrd="0" presId="urn:microsoft.com/office/officeart/2005/8/layout/orgChart1"/>
    <dgm:cxn modelId="{96D1B827-D614-4811-8CA2-CBB0F5799653}" type="presOf" srcId="{DA0F4E51-FA7E-4B86-A918-9804728AD3D9}" destId="{349E1DC6-A4E0-45F2-A936-8314C856DC5A}" srcOrd="1" destOrd="0" presId="urn:microsoft.com/office/officeart/2005/8/layout/orgChart1"/>
    <dgm:cxn modelId="{7F998E2C-A7EA-482C-B60B-FCA89C33F357}" srcId="{6EBDC523-9F25-4F9E-9CE7-881112064C35}" destId="{F2B1553A-2AB8-47FC-A64F-719204C8BAC0}" srcOrd="0" destOrd="0" parTransId="{7E6CFF6D-2170-46AC-849C-5B8D86ADE3F6}" sibTransId="{1BD5511B-2FB8-46F3-9141-D64B634F8C37}"/>
    <dgm:cxn modelId="{AEB9FF2E-C092-4925-A2CA-BAB60F0F0FE7}" type="presOf" srcId="{0461717E-CFB2-45F9-B104-7B3B5C8CF9FF}" destId="{5090D51B-F064-4B26-994C-A57F746F100E}" srcOrd="1" destOrd="0" presId="urn:microsoft.com/office/officeart/2005/8/layout/orgChart1"/>
    <dgm:cxn modelId="{851BA132-40E6-4D43-88E8-59BD558F9CD7}" type="presOf" srcId="{F2B1553A-2AB8-47FC-A64F-719204C8BAC0}" destId="{DBA8507F-99CE-4CBB-A585-554942833CE6}" srcOrd="1" destOrd="0" presId="urn:microsoft.com/office/officeart/2005/8/layout/orgChart1"/>
    <dgm:cxn modelId="{7083C232-85CF-4053-99A2-C7B99462851F}" type="presOf" srcId="{CED7F7AE-ADAB-4CED-A311-00C90D5F663E}" destId="{08BA08C6-CFC6-454C-A5E4-1080C270DE06}" srcOrd="0" destOrd="0" presId="urn:microsoft.com/office/officeart/2005/8/layout/orgChart1"/>
    <dgm:cxn modelId="{1184D033-88B9-44FB-A50F-2AD13D641FA3}" type="presOf" srcId="{F00676DA-492B-4521-A71B-8F36199C7995}" destId="{754CDFA3-EB52-49A4-BA9C-EC0083D4518C}" srcOrd="1" destOrd="0" presId="urn:microsoft.com/office/officeart/2005/8/layout/orgChart1"/>
    <dgm:cxn modelId="{C6DC9C34-4C1E-4BF2-8643-B5B3F29508D8}" srcId="{0B9CAB3F-423E-4F9E-97C4-8E636867B111}" destId="{E3845EDE-B3DA-40D3-A396-83ED9A22C303}" srcOrd="0" destOrd="0" parTransId="{EA3F0AC7-E41E-4A75-A6BA-DB20DF4BC6F3}" sibTransId="{EE221CF7-B09F-4862-9AA9-A721BBDFC72B}"/>
    <dgm:cxn modelId="{1CBFD235-8202-4265-A0D6-B7268155455E}" type="presOf" srcId="{DA0F4E51-FA7E-4B86-A918-9804728AD3D9}" destId="{0BCF3158-A55E-4D2A-8CC5-5CF9FD5B6003}" srcOrd="0" destOrd="0" presId="urn:microsoft.com/office/officeart/2005/8/layout/orgChart1"/>
    <dgm:cxn modelId="{46DCE235-B0A9-48A0-88C4-7DC8DEB9384D}" type="presOf" srcId="{BF6507B1-A6C8-4AF5-B126-33FD25CE9CB8}" destId="{744C930E-23B1-401F-920D-32B43C049AB4}" srcOrd="0" destOrd="0" presId="urn:microsoft.com/office/officeart/2005/8/layout/orgChart1"/>
    <dgm:cxn modelId="{F8FEEB35-AAF0-4713-8E0E-7921F946172F}" srcId="{B43002B1-6C28-4A2E-902E-574C5874B9E6}" destId="{BC0DDCC1-7C15-4A34-AB3C-323EAD9EBC2F}" srcOrd="0" destOrd="0" parTransId="{53B1918C-8D2E-4C6F-B089-6D17EB2C85A1}" sibTransId="{B0D8C46C-47C5-4A49-AC26-FF79F08924ED}"/>
    <dgm:cxn modelId="{E986FA38-3906-425C-A9DC-D1E9255FD0A6}" type="presOf" srcId="{21BB291F-1E10-49BA-9991-6CE26EBC38F5}" destId="{912B53A6-276E-47B7-8583-731745534090}" srcOrd="0" destOrd="0" presId="urn:microsoft.com/office/officeart/2005/8/layout/orgChart1"/>
    <dgm:cxn modelId="{EB22E039-BE19-4281-84DE-9D7CA59F3849}" srcId="{59B3B48A-040C-4152-8B27-EA5F435D5457}" destId="{28468F5B-3BA2-4A9D-82F6-90D7F0048817}" srcOrd="2" destOrd="0" parTransId="{17920251-9899-452F-BBA2-865A0D04B5AE}" sibTransId="{4EA72926-90CE-49F0-8347-950698D52210}"/>
    <dgm:cxn modelId="{AF65863B-280C-4DCE-BBBB-E328DAE780FA}" type="presOf" srcId="{7E6CFF6D-2170-46AC-849C-5B8D86ADE3F6}" destId="{0BABE51A-2BD1-4F2B-8832-2BBD865C4D7D}" srcOrd="0" destOrd="0" presId="urn:microsoft.com/office/officeart/2005/8/layout/orgChart1"/>
    <dgm:cxn modelId="{1038F43C-F29F-4BCD-83E6-B55E904A4972}" srcId="{F480607B-A364-4CFA-83D2-945333788D11}" destId="{6E45D662-87EE-455A-B01E-5D0BADB18E18}" srcOrd="0" destOrd="0" parTransId="{CC2194F5-AFBA-4AF3-B553-E49325D01C4D}" sibTransId="{88012706-7377-4C36-B97A-C071D0B616B4}"/>
    <dgm:cxn modelId="{060BB45C-3049-4F25-A17A-5D36187E79D7}" type="presOf" srcId="{6EBDC523-9F25-4F9E-9CE7-881112064C35}" destId="{847E64E1-3CA4-49AE-B889-E3FFB6D44B64}" srcOrd="0" destOrd="0" presId="urn:microsoft.com/office/officeart/2005/8/layout/orgChart1"/>
    <dgm:cxn modelId="{4217235F-86C6-423F-B0C8-F67E68747A39}" srcId="{F00676DA-492B-4521-A71B-8F36199C7995}" destId="{5F448B0C-3335-4C41-A97D-E94896DFC25C}" srcOrd="0" destOrd="0" parTransId="{7AFC9462-6DE2-4176-8A3A-F87262B082FD}" sibTransId="{681F4CE2-EBE2-41B7-88F4-6625B151BA95}"/>
    <dgm:cxn modelId="{EB6A9E5F-D2A2-445C-B717-9C5C727931AC}" type="presOf" srcId="{211C5B99-27EF-4D63-974D-4B0053F276CC}" destId="{E7C890B4-A6EC-419C-8F4B-A909D767A7B1}" srcOrd="1" destOrd="0" presId="urn:microsoft.com/office/officeart/2005/8/layout/orgChart1"/>
    <dgm:cxn modelId="{191F2841-F56A-4B00-A00F-453FDE82CE15}" type="presOf" srcId="{6EBDC523-9F25-4F9E-9CE7-881112064C35}" destId="{71F17DCC-13DD-45D7-AC9B-D46A8D068C40}" srcOrd="1" destOrd="0" presId="urn:microsoft.com/office/officeart/2005/8/layout/orgChart1"/>
    <dgm:cxn modelId="{3D4DB361-2CB3-465C-8915-3FD52F689983}" type="presOf" srcId="{88C4D432-3BBC-4DAE-9F56-9EB59AEB86F1}" destId="{3642A5EA-7CFD-4872-B190-002E7C628ECC}" srcOrd="0" destOrd="0" presId="urn:microsoft.com/office/officeart/2005/8/layout/orgChart1"/>
    <dgm:cxn modelId="{1E799E42-2AD7-469F-B10A-C0510EE91ADB}" srcId="{7EBCF9B7-B38C-4547-95AB-B86C1C793779}" destId="{611D5D67-305E-490F-9480-D3184EEC4960}" srcOrd="1" destOrd="0" parTransId="{1BA38AFD-88F6-4EDB-96BF-477A17ED079E}" sibTransId="{0129B738-B6DD-4F09-BF9C-A186D56B3335}"/>
    <dgm:cxn modelId="{C83BD242-69BE-441D-ACFA-4F21FB40F197}" type="presOf" srcId="{51942332-443A-466B-BEB6-15BBA23669D9}" destId="{DFAA3142-BD61-4657-B3F4-19DD42EFE31A}" srcOrd="0" destOrd="0" presId="urn:microsoft.com/office/officeart/2005/8/layout/orgChart1"/>
    <dgm:cxn modelId="{D6952745-3D97-4AE2-BEBB-907AE906273E}" type="presOf" srcId="{6A902ED6-4DCF-484C-B3B9-05A4E490892E}" destId="{3CB5B413-35E2-487F-80A9-4D0EA710C86C}" srcOrd="1" destOrd="0" presId="urn:microsoft.com/office/officeart/2005/8/layout/orgChart1"/>
    <dgm:cxn modelId="{9E77DC47-C0E2-49BC-B3E2-3EFF4930CF7E}" type="presOf" srcId="{6E45D662-87EE-455A-B01E-5D0BADB18E18}" destId="{670B5218-B1FF-4DBB-96FD-17CF5846266F}" srcOrd="0" destOrd="0" presId="urn:microsoft.com/office/officeart/2005/8/layout/orgChart1"/>
    <dgm:cxn modelId="{CCC02A48-08A4-49F6-8311-5B717C9BCB40}" type="presOf" srcId="{8DB56BA9-1351-458A-9770-043F72A11C73}" destId="{01C8407E-C0E6-42C2-B6B2-CFC58F128E73}" srcOrd="0" destOrd="0" presId="urn:microsoft.com/office/officeart/2005/8/layout/orgChart1"/>
    <dgm:cxn modelId="{F80CEE48-7396-4C45-8BBB-7DECFDDCC2BF}" srcId="{611D5D67-305E-490F-9480-D3184EEC4960}" destId="{FCF12064-CF5B-48E0-933E-409A175C89FC}" srcOrd="1" destOrd="0" parTransId="{2EB9023C-084D-4466-856A-B3A3DAD0C6E4}" sibTransId="{73F387E9-7971-4D00-B8DE-577ADBF004C7}"/>
    <dgm:cxn modelId="{68108269-C0EC-457E-A3A3-92FE7FC19191}" srcId="{38CF5195-54F9-4140-A6D5-C49E2FDF8673}" destId="{B43002B1-6C28-4A2E-902E-574C5874B9E6}" srcOrd="1" destOrd="0" parTransId="{2ECFD083-86EB-4428-9C2D-EAC70D0EFB2E}" sibTransId="{A2C57BF1-6A41-449A-AB37-4A5307443567}"/>
    <dgm:cxn modelId="{BCA0376B-C6E6-4D72-B9AE-70A8A3F5DA4D}" type="presOf" srcId="{8D45C1E9-4658-4344-8CD8-963736C35344}" destId="{AAA5DAD2-893C-4E07-B377-D4DA2BEA048A}" srcOrd="1" destOrd="0" presId="urn:microsoft.com/office/officeart/2005/8/layout/orgChart1"/>
    <dgm:cxn modelId="{E57C0A4C-F68A-4BEA-9658-C14C0E745BA0}" type="presOf" srcId="{E1A10B92-54CA-49F7-B5F4-C99017CE0263}" destId="{6F6823BC-8845-4EF5-A65C-D21C740280AB}" srcOrd="0" destOrd="0" presId="urn:microsoft.com/office/officeart/2005/8/layout/orgChart1"/>
    <dgm:cxn modelId="{F67F0A6C-A7CD-4114-99A1-1BF9C1762F74}" srcId="{59B3B48A-040C-4152-8B27-EA5F435D5457}" destId="{DAE447F9-EF39-4D96-88DE-5C501F755D2A}" srcOrd="1" destOrd="0" parTransId="{21BB291F-1E10-49BA-9991-6CE26EBC38F5}" sibTransId="{6D13F07A-F6F9-4AD2-AC95-B390BCAC7331}"/>
    <dgm:cxn modelId="{CB820C6C-8855-462F-BC27-91D3A218D2B2}" srcId="{DA0F4E51-FA7E-4B86-A918-9804728AD3D9}" destId="{A3E34E0E-C233-47EB-BC81-E27F52FD94B1}" srcOrd="0" destOrd="0" parTransId="{F20A39A4-9BD0-437D-AA2F-A92EEBF8626F}" sibTransId="{95C5734E-F889-4BFD-AD7C-BAF54E209507}"/>
    <dgm:cxn modelId="{DD91FB6C-E438-4170-80A3-EA059FE91597}" srcId="{7EBCF9B7-B38C-4547-95AB-B86C1C793779}" destId="{6EBDC523-9F25-4F9E-9CE7-881112064C35}" srcOrd="0" destOrd="0" parTransId="{CED7F7AE-ADAB-4CED-A311-00C90D5F663E}" sibTransId="{5B5BA0DD-8673-4818-BBE1-A619C727817D}"/>
    <dgm:cxn modelId="{90340E50-BE81-4F7A-B8D6-2E88411E4EEA}" type="presOf" srcId="{FCF12064-CF5B-48E0-933E-409A175C89FC}" destId="{B4621423-7BF6-4B47-AE3D-FBF7658C2C06}" srcOrd="1" destOrd="0" presId="urn:microsoft.com/office/officeart/2005/8/layout/orgChart1"/>
    <dgm:cxn modelId="{C3F65552-E162-45A1-A8D4-1E7C817A0931}" type="presOf" srcId="{AB71CE10-C0EF-482E-BCCA-55143644E60E}" destId="{B022F9D9-E4F2-420F-AD34-BA33E09BD1EA}" srcOrd="0" destOrd="0" presId="urn:microsoft.com/office/officeart/2005/8/layout/orgChart1"/>
    <dgm:cxn modelId="{FAB85852-DDBE-44AB-9E5A-2296BD85317D}" type="presOf" srcId="{5F448B0C-3335-4C41-A97D-E94896DFC25C}" destId="{B26A39F1-2CE6-488A-86F5-E02723B8B140}" srcOrd="1" destOrd="0" presId="urn:microsoft.com/office/officeart/2005/8/layout/orgChart1"/>
    <dgm:cxn modelId="{4327B772-3729-4E67-97F7-823A039892FB}" srcId="{59B3B48A-040C-4152-8B27-EA5F435D5457}" destId="{A039DC6E-0369-4B22-86BC-A31A2C038523}" srcOrd="0" destOrd="0" parTransId="{8A2B890A-0B85-4CC9-A7B3-C5F3ED30807B}" sibTransId="{94280C05-471E-4ACE-BA6B-EEA684C0E36B}"/>
    <dgm:cxn modelId="{53B31753-6787-437C-B2B7-FA9AF52A3171}" type="presOf" srcId="{E3845EDE-B3DA-40D3-A396-83ED9A22C303}" destId="{1CA4FF2F-643E-47B8-85D2-804F243D5A26}" srcOrd="1" destOrd="0" presId="urn:microsoft.com/office/officeart/2005/8/layout/orgChart1"/>
    <dgm:cxn modelId="{FFD62253-03CB-4348-B9C6-868C21A150C1}" type="presOf" srcId="{286D7E89-AA44-4005-A7D6-92000980337D}" destId="{2CEDE277-B81A-406F-AE72-28BBC27BB907}" srcOrd="1" destOrd="0" presId="urn:microsoft.com/office/officeart/2005/8/layout/orgChart1"/>
    <dgm:cxn modelId="{D2325D55-0BC6-4244-8FC9-B8DC89132BBE}" type="presOf" srcId="{A3E34E0E-C233-47EB-BC81-E27F52FD94B1}" destId="{B7C5DFA0-7327-4382-B1EB-8E1999841371}" srcOrd="0" destOrd="0" presId="urn:microsoft.com/office/officeart/2005/8/layout/orgChart1"/>
    <dgm:cxn modelId="{A1F1DD55-8FF7-43F7-B6CE-8AD61060B249}" type="presOf" srcId="{F00676DA-492B-4521-A71B-8F36199C7995}" destId="{03E56F15-F790-4EA2-89A0-67A3F5A4AA7E}" srcOrd="0" destOrd="0" presId="urn:microsoft.com/office/officeart/2005/8/layout/orgChart1"/>
    <dgm:cxn modelId="{E1191A56-8CE6-49BC-9D75-1DA106E74F4E}" srcId="{0461717E-CFB2-45F9-B104-7B3B5C8CF9FF}" destId="{F00676DA-492B-4521-A71B-8F36199C7995}" srcOrd="2" destOrd="0" parTransId="{E72D5BFF-31D8-4A40-9546-45CE0B33E939}" sibTransId="{7EE42B99-8B6B-4AAB-9DC3-9820B37B65B3}"/>
    <dgm:cxn modelId="{2E632276-8A92-49CD-AEA6-388F9CA275A2}" srcId="{E1A10B92-54CA-49F7-B5F4-C99017CE0263}" destId="{6A902ED6-4DCF-484C-B3B9-05A4E490892E}" srcOrd="1" destOrd="0" parTransId="{BF6507B1-A6C8-4AF5-B126-33FD25CE9CB8}" sibTransId="{B4B69FCB-540E-44E5-A0A9-37AD26072E8A}"/>
    <dgm:cxn modelId="{01D44856-DF98-4E4B-A50E-C24CEE99285D}" type="presOf" srcId="{E1A10B92-54CA-49F7-B5F4-C99017CE0263}" destId="{D09F03FF-BFA9-4299-BBA0-5C733BCE1020}" srcOrd="1" destOrd="0" presId="urn:microsoft.com/office/officeart/2005/8/layout/orgChart1"/>
    <dgm:cxn modelId="{5C5DDB56-8D0D-4968-AECB-8F8ABA7146FA}" type="presOf" srcId="{38CF5195-54F9-4140-A6D5-C49E2FDF8673}" destId="{9C6DC857-C9E8-4EF0-9CC5-F669A2516AE2}" srcOrd="0" destOrd="0" presId="urn:microsoft.com/office/officeart/2005/8/layout/orgChart1"/>
    <dgm:cxn modelId="{A9446D57-2FE8-4DF0-8190-67F6052FA57B}" srcId="{D7A2E21E-96BB-4975-9B30-0B28C6292C44}" destId="{211C5B99-27EF-4D63-974D-4B0053F276CC}" srcOrd="0" destOrd="0" parTransId="{6FEEDE0A-CCA2-442D-B338-ACEA93BA96CE}" sibTransId="{639B0DCA-EBB1-4E14-A986-6FE636E0AA9B}"/>
    <dgm:cxn modelId="{2239D957-4297-4B81-88CD-8BCB2379918F}" type="presOf" srcId="{59B3B48A-040C-4152-8B27-EA5F435D5457}" destId="{5802B5C9-50D8-44D7-BD32-0F232324B522}" srcOrd="0" destOrd="0" presId="urn:microsoft.com/office/officeart/2005/8/layout/orgChart1"/>
    <dgm:cxn modelId="{F4CCF857-2D5F-4BB6-AC92-CBDF0B75404C}" type="presOf" srcId="{921ECF7A-2E12-474F-8361-5DA706894B78}" destId="{DEFF416E-CF1A-49E5-B257-3958D050C6C2}" srcOrd="0" destOrd="0" presId="urn:microsoft.com/office/officeart/2005/8/layout/orgChart1"/>
    <dgm:cxn modelId="{18D36878-9128-480F-B99C-9C9CAA95FB96}" type="presOf" srcId="{2DCF6254-0B8F-4BA3-AFB7-2A9F1772E226}" destId="{D3AC6D3D-DEE4-4686-8999-D73AA2B05B92}" srcOrd="1" destOrd="0" presId="urn:microsoft.com/office/officeart/2005/8/layout/orgChart1"/>
    <dgm:cxn modelId="{A819007F-CA83-4750-ADD5-0873E613E2DD}" srcId="{D7A2E21E-96BB-4975-9B30-0B28C6292C44}" destId="{8D45C1E9-4658-4344-8CD8-963736C35344}" srcOrd="1" destOrd="0" parTransId="{7E69CC93-C7C7-421E-B39F-01C9C950688E}" sibTransId="{3DC24524-9F24-45BD-84F5-D950BFCF4C5B}"/>
    <dgm:cxn modelId="{7293287F-CE4A-4EA4-8095-127CF53D9442}" type="presOf" srcId="{6FEEDE0A-CCA2-442D-B338-ACEA93BA96CE}" destId="{6B309003-9B95-4257-A55D-EEC00D013512}" srcOrd="0" destOrd="0" presId="urn:microsoft.com/office/officeart/2005/8/layout/orgChart1"/>
    <dgm:cxn modelId="{9AFE8880-88F1-471A-8EC6-1905C7E7779B}" type="presOf" srcId="{BC0DDCC1-7C15-4A34-AB3C-323EAD9EBC2F}" destId="{EA0D0A41-371B-40E3-A183-1FE9E42DB04F}" srcOrd="0" destOrd="0" presId="urn:microsoft.com/office/officeart/2005/8/layout/orgChart1"/>
    <dgm:cxn modelId="{2857D282-57C4-4BB3-852E-F45A8D62E98E}" type="presOf" srcId="{DAE447F9-EF39-4D96-88DE-5C501F755D2A}" destId="{7BDDC867-2C6F-4C6F-93CF-A414D2F56A62}" srcOrd="0" destOrd="0" presId="urn:microsoft.com/office/officeart/2005/8/layout/orgChart1"/>
    <dgm:cxn modelId="{82C89885-8236-405F-9945-EE2EF061F487}" type="presOf" srcId="{53B1918C-8D2E-4C6F-B089-6D17EB2C85A1}" destId="{757BF626-920A-420C-909A-1848B2E09D73}" srcOrd="0" destOrd="0" presId="urn:microsoft.com/office/officeart/2005/8/layout/orgChart1"/>
    <dgm:cxn modelId="{0AA0C786-8AF4-47D9-A047-A3259A625333}" type="presOf" srcId="{2EB9023C-084D-4466-856A-B3A3DAD0C6E4}" destId="{AFFBA171-D28F-45EE-A0D3-4976BC025B70}" srcOrd="0" destOrd="0" presId="urn:microsoft.com/office/officeart/2005/8/layout/orgChart1"/>
    <dgm:cxn modelId="{FD080489-043C-49E6-B138-6FC04825DB0F}" srcId="{27DD185D-4C92-4A1C-BBBC-1841A05C5B08}" destId="{E1A10B92-54CA-49F7-B5F4-C99017CE0263}" srcOrd="0" destOrd="0" parTransId="{18A89E1F-3AC3-4F7A-B626-98B590F20DC6}" sibTransId="{E7BE1912-04D6-4B80-927E-B23B140B9339}"/>
    <dgm:cxn modelId="{A6757989-552F-4BEC-ABA9-BEF89D5E6ED3}" type="presOf" srcId="{2ECFD083-86EB-4428-9C2D-EAC70D0EFB2E}" destId="{43749B6F-4C99-4A76-A1CC-1C84B47ED238}" srcOrd="0" destOrd="0" presId="urn:microsoft.com/office/officeart/2005/8/layout/orgChart1"/>
    <dgm:cxn modelId="{9AE3DD8A-649D-4C7F-8CF0-CF3AC0D05B89}" type="presOf" srcId="{6A902ED6-4DCF-484C-B3B9-05A4E490892E}" destId="{0F2253A4-2374-4CEE-8130-65A5E8CA88C7}" srcOrd="0" destOrd="0" presId="urn:microsoft.com/office/officeart/2005/8/layout/orgChart1"/>
    <dgm:cxn modelId="{CCCEED8A-D0D8-4362-BF47-4C7DBD65ECFC}" type="presOf" srcId="{211C5B99-27EF-4D63-974D-4B0053F276CC}" destId="{05855D01-9BFD-453A-86F0-5556D01C3402}" srcOrd="0" destOrd="0" presId="urn:microsoft.com/office/officeart/2005/8/layout/orgChart1"/>
    <dgm:cxn modelId="{17BE928C-E44F-423D-BD8D-16C79ADB8EA1}" type="presOf" srcId="{38CF5195-54F9-4140-A6D5-C49E2FDF8673}" destId="{CB3EC757-6F96-4B71-85B6-141AB9C4E2A8}" srcOrd="1" destOrd="0" presId="urn:microsoft.com/office/officeart/2005/8/layout/orgChart1"/>
    <dgm:cxn modelId="{95F21B90-842A-4296-9DD3-85946813F77A}" type="presOf" srcId="{F20A39A4-9BD0-437D-AA2F-A92EEBF8626F}" destId="{CD5CF341-6B2F-4906-8979-D5F6FF49B3D9}" srcOrd="0" destOrd="0" presId="urn:microsoft.com/office/officeart/2005/8/layout/orgChart1"/>
    <dgm:cxn modelId="{A6724194-C074-446F-B92D-8647105E92F8}" type="presOf" srcId="{A039DC6E-0369-4B22-86BC-A31A2C038523}" destId="{DF02EE23-E26D-4F78-89B7-D1F1DDD10686}" srcOrd="0" destOrd="0" presId="urn:microsoft.com/office/officeart/2005/8/layout/orgChart1"/>
    <dgm:cxn modelId="{EFCC6697-F1C6-4F1B-A84F-FEBBB284743D}" type="presOf" srcId="{286D7E89-AA44-4005-A7D6-92000980337D}" destId="{E995BCF6-70AA-439A-9DC6-A65FBC155A4E}" srcOrd="0" destOrd="0" presId="urn:microsoft.com/office/officeart/2005/8/layout/orgChart1"/>
    <dgm:cxn modelId="{6038EF99-9670-48B3-B6FB-7C230131885A}" type="presOf" srcId="{7EBCF9B7-B38C-4547-95AB-B86C1C793779}" destId="{2EF40F29-A4FC-42FE-82B3-2E7D29370D49}" srcOrd="0" destOrd="0" presId="urn:microsoft.com/office/officeart/2005/8/layout/orgChart1"/>
    <dgm:cxn modelId="{075B0A9A-DC19-4B15-9895-FF15443B81B2}" type="presOf" srcId="{E72D5BFF-31D8-4A40-9546-45CE0B33E939}" destId="{502C69F2-9408-43A6-9CEB-D60F643A5928}" srcOrd="0" destOrd="0" presId="urn:microsoft.com/office/officeart/2005/8/layout/orgChart1"/>
    <dgm:cxn modelId="{9D14799A-07CF-49CB-9A86-DEA4AAFD770E}" type="presOf" srcId="{A3E34E0E-C233-47EB-BC81-E27F52FD94B1}" destId="{78420FCD-CEEC-42AA-B0C2-DBD76F7B3683}" srcOrd="1" destOrd="0" presId="urn:microsoft.com/office/officeart/2005/8/layout/orgChart1"/>
    <dgm:cxn modelId="{3F4AB49A-219C-4335-81D4-AC3416763EF5}" type="presOf" srcId="{0B9CAB3F-423E-4F9E-97C4-8E636867B111}" destId="{9AA2F78C-04AE-4730-B57D-D42DC01A78EC}" srcOrd="1" destOrd="0" presId="urn:microsoft.com/office/officeart/2005/8/layout/orgChart1"/>
    <dgm:cxn modelId="{6209C99D-C95F-41E1-A984-52939502A7C2}" type="presOf" srcId="{45C88717-F99B-45C5-B8C8-30A6DF95854B}" destId="{3B2F74F4-58A4-44C7-AEE3-016AE48A2C48}" srcOrd="1" destOrd="0" presId="urn:microsoft.com/office/officeart/2005/8/layout/orgChart1"/>
    <dgm:cxn modelId="{D08E279F-2A16-4FA1-B1B0-CED537992EC1}" srcId="{2DCF6254-0B8F-4BA3-AFB7-2A9F1772E226}" destId="{7EBCF9B7-B38C-4547-95AB-B86C1C793779}" srcOrd="1" destOrd="0" parTransId="{D960F3D9-526D-4533-B105-2A77C30FE7B7}" sibTransId="{3D962D4D-BA78-4385-96F7-E5A645E0B5A0}"/>
    <dgm:cxn modelId="{1A6CC6A2-97F6-473C-A443-3A4FBD06D31C}" type="presOf" srcId="{8A2B890A-0B85-4CC9-A7B3-C5F3ED30807B}" destId="{6A5FA6F7-0C76-4786-90BD-54BAD808128C}" srcOrd="0" destOrd="0" presId="urn:microsoft.com/office/officeart/2005/8/layout/orgChart1"/>
    <dgm:cxn modelId="{5A58BAA6-FF84-4B6F-A960-CE598F81212F}" type="presOf" srcId="{70E363B4-2649-4150-99FE-2A6A61026E91}" destId="{BDF73E32-6544-4B30-8A51-2C0C37DAB020}" srcOrd="0" destOrd="0" presId="urn:microsoft.com/office/officeart/2005/8/layout/orgChart1"/>
    <dgm:cxn modelId="{CE11D1A7-AE05-4471-8CFB-D721EABD80EF}" type="presOf" srcId="{8D4E0062-607E-4CA3-868E-C0E6929BAE66}" destId="{6EABF901-0040-4115-9FA5-4DEDB9C8157A}" srcOrd="0" destOrd="0" presId="urn:microsoft.com/office/officeart/2005/8/layout/orgChart1"/>
    <dgm:cxn modelId="{A13C4AA9-8D70-4F4F-A48B-4822C2A29F6E}" type="presOf" srcId="{D960F3D9-526D-4533-B105-2A77C30FE7B7}" destId="{A8E9ACBB-21B3-413C-8745-7A5555A6B4E6}" srcOrd="0" destOrd="0" presId="urn:microsoft.com/office/officeart/2005/8/layout/orgChart1"/>
    <dgm:cxn modelId="{9C7E41AB-FD19-42CB-93C6-6AF8FE9E9C90}" type="presOf" srcId="{28468F5B-3BA2-4A9D-82F6-90D7F0048817}" destId="{A2163E9A-913D-44A1-AE35-04514A56E14C}" srcOrd="1" destOrd="0" presId="urn:microsoft.com/office/officeart/2005/8/layout/orgChart1"/>
    <dgm:cxn modelId="{CAD72FAD-ABFF-4987-87F0-ACA83ABC8CD6}" srcId="{2DCF6254-0B8F-4BA3-AFB7-2A9F1772E226}" destId="{0461717E-CFB2-45F9-B104-7B3B5C8CF9FF}" srcOrd="0" destOrd="0" parTransId="{85F076CE-6E47-456E-A7A5-5B9004524A0F}" sibTransId="{3628D679-2A58-47A2-9B3E-3EE446402C85}"/>
    <dgm:cxn modelId="{B74B3AAD-41A0-473E-A375-7586010E64A5}" type="presOf" srcId="{BC0DDCC1-7C15-4A34-AB3C-323EAD9EBC2F}" destId="{95F77DB7-501A-488D-BA8D-90D473578050}" srcOrd="1" destOrd="0" presId="urn:microsoft.com/office/officeart/2005/8/layout/orgChart1"/>
    <dgm:cxn modelId="{24DF51AE-46F0-4867-A210-0221214D38F5}" srcId="{0461717E-CFB2-45F9-B104-7B3B5C8CF9FF}" destId="{D7A2E21E-96BB-4975-9B30-0B28C6292C44}" srcOrd="1" destOrd="0" parTransId="{E13F1058-35E7-492F-9F1F-69AE2A8F20C3}" sibTransId="{04949850-7F91-477B-9F28-161232AAD637}"/>
    <dgm:cxn modelId="{6A73B8AE-585E-4451-A313-55BF942A43EA}" type="presOf" srcId="{88C4D432-3BBC-4DAE-9F56-9EB59AEB86F1}" destId="{49F49A73-D9DC-428E-9E35-951DFE66FB81}" srcOrd="1" destOrd="0" presId="urn:microsoft.com/office/officeart/2005/8/layout/orgChart1"/>
    <dgm:cxn modelId="{7C7872B0-5A7E-4F35-AA8F-BDF712D91DEF}" srcId="{0461717E-CFB2-45F9-B104-7B3B5C8CF9FF}" destId="{DA0F4E51-FA7E-4B86-A918-9804728AD3D9}" srcOrd="0" destOrd="0" parTransId="{51942332-443A-466B-BEB6-15BBA23669D9}" sibTransId="{5F62C563-5977-4619-B281-159077BD7FF7}"/>
    <dgm:cxn modelId="{7790DDB1-726B-4ED6-B299-22A8D0870F28}" srcId="{38CF5195-54F9-4140-A6D5-C49E2FDF8673}" destId="{F480607B-A364-4CFA-83D2-945333788D11}" srcOrd="2" destOrd="0" parTransId="{921ECF7A-2E12-474F-8361-5DA706894B78}" sibTransId="{059E7EAF-A330-4057-BFA2-A325C75AFA2A}"/>
    <dgm:cxn modelId="{010A27B9-3C3D-403E-9068-96EEBA394AA5}" srcId="{6A902ED6-4DCF-484C-B3B9-05A4E490892E}" destId="{38CF5195-54F9-4140-A6D5-C49E2FDF8673}" srcOrd="1" destOrd="0" parTransId="{70E363B4-2649-4150-99FE-2A6A61026E91}" sibTransId="{30917EFA-C48F-45E6-8379-1E4AF5C3BD56}"/>
    <dgm:cxn modelId="{CF9E18BA-8E65-48FF-A2CE-18F261047FAF}" type="presOf" srcId="{85D17FE3-4A94-4AD9-AD47-5E8CA76A2772}" destId="{A925C63B-3524-4E3F-BA0F-0357AC99068B}" srcOrd="0" destOrd="0" presId="urn:microsoft.com/office/officeart/2005/8/layout/orgChart1"/>
    <dgm:cxn modelId="{533428BA-8C30-4C11-AC55-F52102E11D89}" type="presOf" srcId="{CC2194F5-AFBA-4AF3-B553-E49325D01C4D}" destId="{F145D270-6A4C-4C61-8C6D-521AD8565411}" srcOrd="0" destOrd="0" presId="urn:microsoft.com/office/officeart/2005/8/layout/orgChart1"/>
    <dgm:cxn modelId="{65ED3CBA-E075-47A9-B24E-5D815AA75E39}" type="presOf" srcId="{9C3E7E14-AE69-4AF5-8707-1B7772C72D60}" destId="{E26B6830-9B5E-4D46-96AD-E430171F2B4D}" srcOrd="0" destOrd="0" presId="urn:microsoft.com/office/officeart/2005/8/layout/orgChart1"/>
    <dgm:cxn modelId="{F524E8BE-12FA-4C93-9005-EA820D65C17E}" type="presOf" srcId="{45C88717-F99B-45C5-B8C8-30A6DF95854B}" destId="{95ECEDBC-A997-40BC-AC29-1755F89A60D3}" srcOrd="0" destOrd="0" presId="urn:microsoft.com/office/officeart/2005/8/layout/orgChart1"/>
    <dgm:cxn modelId="{A98EB9BF-A3E3-4947-9970-98C4B35DB5E8}" type="presOf" srcId="{A039DC6E-0369-4B22-86BC-A31A2C038523}" destId="{0B565F4F-B0E9-4C63-8C88-307F3F34E7FE}" srcOrd="1" destOrd="0" presId="urn:microsoft.com/office/officeart/2005/8/layout/orgChart1"/>
    <dgm:cxn modelId="{A2C77DC4-AF10-4C82-A03F-1264B56F5E10}" type="presOf" srcId="{27DD185D-4C92-4A1C-BBBC-1841A05C5B08}" destId="{8828349C-4D08-4D21-8FEF-D36884D9880D}" srcOrd="0" destOrd="0" presId="urn:microsoft.com/office/officeart/2005/8/layout/orgChart1"/>
    <dgm:cxn modelId="{C54B47C7-9358-4E83-B1F8-952A62C7C116}" type="presOf" srcId="{7E69CC93-C7C7-421E-B39F-01C9C950688E}" destId="{B67A6388-7D7C-4155-ADE5-AF3AF61AF6A8}" srcOrd="0" destOrd="0" presId="urn:microsoft.com/office/officeart/2005/8/layout/orgChart1"/>
    <dgm:cxn modelId="{09BA4EC8-D71E-4A31-BBBF-C0A9EC8FEABD}" type="presOf" srcId="{D7A2E21E-96BB-4975-9B30-0B28C6292C44}" destId="{629F8A88-555C-4FAA-96B9-E39E0E164DE5}" srcOrd="0" destOrd="0" presId="urn:microsoft.com/office/officeart/2005/8/layout/orgChart1"/>
    <dgm:cxn modelId="{3DB199C8-B78B-4DA2-A9CB-97111A94E3E8}" srcId="{28468F5B-3BA2-4A9D-82F6-90D7F0048817}" destId="{88C4D432-3BBC-4DAE-9F56-9EB59AEB86F1}" srcOrd="0" destOrd="0" parTransId="{08B22601-D06D-4133-8558-D956F66AFA68}" sibTransId="{65C05E9B-7033-492F-BBE4-5754C3AD9873}"/>
    <dgm:cxn modelId="{FCC122C9-182C-4C79-B4C4-7CD49F45382E}" type="presOf" srcId="{F480607B-A364-4CFA-83D2-945333788D11}" destId="{843AED66-E840-4506-8816-F8959AF04F40}" srcOrd="0" destOrd="0" presId="urn:microsoft.com/office/officeart/2005/8/layout/orgChart1"/>
    <dgm:cxn modelId="{23DF45C9-ECEA-4565-984E-1B5DF4F96813}" type="presOf" srcId="{6EB3D6FF-FB0B-4C36-8C2D-66A5F3032779}" destId="{F716D35C-C74B-4EE2-A25B-7E20AD5BD7D3}" srcOrd="1" destOrd="0" presId="urn:microsoft.com/office/officeart/2005/8/layout/orgChart1"/>
    <dgm:cxn modelId="{D5051FD1-F172-46DD-9DA2-ED53A2A95951}" type="presOf" srcId="{0B9CAB3F-423E-4F9E-97C4-8E636867B111}" destId="{F3D37319-F288-47A3-922C-44A06D9F4B1C}" srcOrd="0" destOrd="0" presId="urn:microsoft.com/office/officeart/2005/8/layout/orgChart1"/>
    <dgm:cxn modelId="{63F643D1-397E-40E7-A3FC-1D670CF6EDBF}" type="presOf" srcId="{0461717E-CFB2-45F9-B104-7B3B5C8CF9FF}" destId="{2F72F5D5-D129-4437-B292-6D9BB7FB4E94}" srcOrd="0" destOrd="0" presId="urn:microsoft.com/office/officeart/2005/8/layout/orgChart1"/>
    <dgm:cxn modelId="{7EAC71D6-235E-4A53-AE78-26A7EFEB14C2}" srcId="{DAE447F9-EF39-4D96-88DE-5C501F755D2A}" destId="{7C6F9069-139C-4165-916C-BEB99A482A08}" srcOrd="1" destOrd="0" parTransId="{AB71CE10-C0EF-482E-BCCA-55143644E60E}" sibTransId="{1156C9FC-6CDA-4F97-9FF7-7F32A86804E2}"/>
    <dgm:cxn modelId="{E7C7AED6-77C8-44A3-87B5-E71194EBE5A2}" type="presOf" srcId="{E3845EDE-B3DA-40D3-A396-83ED9A22C303}" destId="{4D8EEC3D-1DA8-4719-AFD0-0266FF008690}" srcOrd="0" destOrd="0" presId="urn:microsoft.com/office/officeart/2005/8/layout/orgChart1"/>
    <dgm:cxn modelId="{8A2747D8-974E-46ED-96C4-F61A6FD7AD7D}" srcId="{A039DC6E-0369-4B22-86BC-A31A2C038523}" destId="{6EB3D6FF-FB0B-4C36-8C2D-66A5F3032779}" srcOrd="0" destOrd="0" parTransId="{85D17FE3-4A94-4AD9-AD47-5E8CA76A2772}" sibTransId="{A7791B91-D9D2-4E04-BDF7-08608F0514BC}"/>
    <dgm:cxn modelId="{F12FCDDC-9655-4C20-84F8-A398F38D412D}" type="presOf" srcId="{7C6F9069-139C-4165-916C-BEB99A482A08}" destId="{B679404E-B617-44A1-93F8-F0BE2F648C67}" srcOrd="0" destOrd="0" presId="urn:microsoft.com/office/officeart/2005/8/layout/orgChart1"/>
    <dgm:cxn modelId="{69993FE2-B48C-4CCC-B1C7-9527F89748C9}" type="presOf" srcId="{85F076CE-6E47-456E-A7A5-5B9004524A0F}" destId="{2357CF2B-3B66-494A-897F-51A888DD5308}" srcOrd="0" destOrd="0" presId="urn:microsoft.com/office/officeart/2005/8/layout/orgChart1"/>
    <dgm:cxn modelId="{548CF5E2-F49F-43E3-ADD9-9DFBB548ACE7}" type="presOf" srcId="{FCF12064-CF5B-48E0-933E-409A175C89FC}" destId="{BAAB94AE-E3D1-48A8-9658-1EF2DE4CB019}" srcOrd="0" destOrd="0" presId="urn:microsoft.com/office/officeart/2005/8/layout/orgChart1"/>
    <dgm:cxn modelId="{8892DCE3-8DD8-40F2-991B-970F82E1379B}" type="presOf" srcId="{6BCE2DE9-7C5B-4E34-A68F-059808B6FA11}" destId="{AA33038E-FD7B-4AF5-943C-ED64D26D26D4}" srcOrd="0" destOrd="0" presId="urn:microsoft.com/office/officeart/2005/8/layout/orgChart1"/>
    <dgm:cxn modelId="{E5EA34E4-BFF2-4ABA-9BFF-84FA88D22F4F}" type="presOf" srcId="{BB3312BB-92E4-45F1-9CC9-D21667792A07}" destId="{9606C6AA-9A2E-4EF4-BFAE-31ADFB12B13D}" srcOrd="0" destOrd="0" presId="urn:microsoft.com/office/officeart/2005/8/layout/orgChart1"/>
    <dgm:cxn modelId="{85B84FE7-9ED6-4E0D-B6BF-6223EEE9386A}" type="presOf" srcId="{B43002B1-6C28-4A2E-902E-574C5874B9E6}" destId="{F99A93F8-19FE-4B01-9CDC-CEA0EC627497}" srcOrd="1" destOrd="0" presId="urn:microsoft.com/office/officeart/2005/8/layout/orgChart1"/>
    <dgm:cxn modelId="{6D3C91E7-0851-4A8E-8196-A12C628CA415}" type="presOf" srcId="{9ECA1995-0707-44E8-911F-890AF43ADB94}" destId="{F88029B0-8F4C-4C1D-8ADD-3E9AEB2251E2}" srcOrd="0" destOrd="0" presId="urn:microsoft.com/office/officeart/2005/8/layout/orgChart1"/>
    <dgm:cxn modelId="{5221E5E7-CB79-4B91-A051-46E8153C5161}" type="presOf" srcId="{DAE447F9-EF39-4D96-88DE-5C501F755D2A}" destId="{A21208F1-8947-4F63-92D1-EDA9FD02D72D}" srcOrd="1" destOrd="0" presId="urn:microsoft.com/office/officeart/2005/8/layout/orgChart1"/>
    <dgm:cxn modelId="{87A166EC-F41D-4C0C-A93B-F0E99D5C3ABB}" type="presOf" srcId="{28468F5B-3BA2-4A9D-82F6-90D7F0048817}" destId="{43A53499-48A0-4560-A161-36E148DAE721}" srcOrd="0" destOrd="0" presId="urn:microsoft.com/office/officeart/2005/8/layout/orgChart1"/>
    <dgm:cxn modelId="{5FFCE1EC-89B2-4973-9C6E-3B9A24587424}" type="presOf" srcId="{17920251-9899-452F-BBA2-865A0D04B5AE}" destId="{C307622F-3AED-422B-A3C6-B9CEA38EF7E4}" srcOrd="0" destOrd="0" presId="urn:microsoft.com/office/officeart/2005/8/layout/orgChart1"/>
    <dgm:cxn modelId="{927376F1-5905-4E00-84DD-7E3D06854AC5}" srcId="{6A902ED6-4DCF-484C-B3B9-05A4E490892E}" destId="{59B3B48A-040C-4152-8B27-EA5F435D5457}" srcOrd="0" destOrd="0" parTransId="{BB3312BB-92E4-45F1-9CC9-D21667792A07}" sibTransId="{DA472C6C-CA78-4BCD-81A8-B41F13CFFC5E}"/>
    <dgm:cxn modelId="{2404AAF1-A9C7-4C74-8B7B-6C3B100D78F5}" srcId="{611D5D67-305E-490F-9480-D3184EEC4960}" destId="{45C88717-F99B-45C5-B8C8-30A6DF95854B}" srcOrd="0" destOrd="0" parTransId="{8D4E0062-607E-4CA3-868E-C0E6929BAE66}" sibTransId="{AD5F3950-0CF2-479A-BF0E-3BA917D7B532}"/>
    <dgm:cxn modelId="{42DC7AF2-A317-4CDD-BC66-A564EFC59C9C}" type="presOf" srcId="{7AFC9462-6DE2-4176-8A3A-F87262B082FD}" destId="{0BE30B0A-2C8E-4B83-8A33-1CFF6D6E7D61}" srcOrd="0" destOrd="0" presId="urn:microsoft.com/office/officeart/2005/8/layout/orgChart1"/>
    <dgm:cxn modelId="{538BBDF2-B2E8-4260-9D6C-EC317CA25C7C}" srcId="{DAE447F9-EF39-4D96-88DE-5C501F755D2A}" destId="{286D7E89-AA44-4005-A7D6-92000980337D}" srcOrd="0" destOrd="0" parTransId="{9ECA1995-0707-44E8-911F-890AF43ADB94}" sibTransId="{5940C432-B069-4F4C-B78D-41C8348B1772}"/>
    <dgm:cxn modelId="{EABF4CF6-27F1-4772-9B2E-90337E1DB681}" type="presOf" srcId="{59B3B48A-040C-4152-8B27-EA5F435D5457}" destId="{F6F0CBEE-0E9A-4C97-B986-F5F684AB317E}" srcOrd="1" destOrd="0" presId="urn:microsoft.com/office/officeart/2005/8/layout/orgChart1"/>
    <dgm:cxn modelId="{C3B2CCF9-1CD1-4F4F-BD4B-7338FD128E62}" type="presOf" srcId="{1BA38AFD-88F6-4EDB-96BF-477A17ED079E}" destId="{F432F6CE-3E65-47CD-A5D6-A82ED846587F}" srcOrd="0" destOrd="0" presId="urn:microsoft.com/office/officeart/2005/8/layout/orgChart1"/>
    <dgm:cxn modelId="{6C9809FC-05D9-46D0-83B3-6B40A0AFD9C7}" type="presOf" srcId="{A839F4D3-900D-4B6C-A0B9-A8D14B81B64A}" destId="{BF1D3E23-5BA3-44DE-BA56-D8749DA145CB}" srcOrd="1" destOrd="0" presId="urn:microsoft.com/office/officeart/2005/8/layout/orgChart1"/>
    <dgm:cxn modelId="{936625AF-7983-44FF-8227-3AF4391B4DE0}" type="presParOf" srcId="{8828349C-4D08-4D21-8FEF-D36884D9880D}" destId="{B541E34C-F0EA-4924-ADB5-2175CF7BA1F6}" srcOrd="0" destOrd="0" presId="urn:microsoft.com/office/officeart/2005/8/layout/orgChart1"/>
    <dgm:cxn modelId="{E634A332-0FED-440A-A53B-2B25F0B12C14}" type="presParOf" srcId="{B541E34C-F0EA-4924-ADB5-2175CF7BA1F6}" destId="{E0E761E3-2A8A-461B-9BB4-DB6905FAC5C2}" srcOrd="0" destOrd="0" presId="urn:microsoft.com/office/officeart/2005/8/layout/orgChart1"/>
    <dgm:cxn modelId="{00ACBB55-3877-4844-99B8-0E6250E6036F}" type="presParOf" srcId="{E0E761E3-2A8A-461B-9BB4-DB6905FAC5C2}" destId="{6F6823BC-8845-4EF5-A65C-D21C740280AB}" srcOrd="0" destOrd="0" presId="urn:microsoft.com/office/officeart/2005/8/layout/orgChart1"/>
    <dgm:cxn modelId="{DE1D693C-5B8A-43D1-985B-8B529B7FC6E7}" type="presParOf" srcId="{E0E761E3-2A8A-461B-9BB4-DB6905FAC5C2}" destId="{D09F03FF-BFA9-4299-BBA0-5C733BCE1020}" srcOrd="1" destOrd="0" presId="urn:microsoft.com/office/officeart/2005/8/layout/orgChart1"/>
    <dgm:cxn modelId="{E3ACB7A0-BDFE-4700-8CE6-D40979BE6678}" type="presParOf" srcId="{B541E34C-F0EA-4924-ADB5-2175CF7BA1F6}" destId="{E40AC987-C3AD-40E3-91BA-ADE7F963C09C}" srcOrd="1" destOrd="0" presId="urn:microsoft.com/office/officeart/2005/8/layout/orgChart1"/>
    <dgm:cxn modelId="{BB752326-CD34-4BEB-B927-3E2DD76E8D11}" type="presParOf" srcId="{E40AC987-C3AD-40E3-91BA-ADE7F963C09C}" destId="{01C8407E-C0E6-42C2-B6B2-CFC58F128E73}" srcOrd="0" destOrd="0" presId="urn:microsoft.com/office/officeart/2005/8/layout/orgChart1"/>
    <dgm:cxn modelId="{F707D6E5-D435-4602-87CA-7E9693EE66D1}" type="presParOf" srcId="{E40AC987-C3AD-40E3-91BA-ADE7F963C09C}" destId="{46480EAC-CA27-472A-8CBA-752BFE8988BA}" srcOrd="1" destOrd="0" presId="urn:microsoft.com/office/officeart/2005/8/layout/orgChart1"/>
    <dgm:cxn modelId="{0C03ECFF-3E1C-42C9-AECD-8F3F7AEDEA3E}" type="presParOf" srcId="{46480EAC-CA27-472A-8CBA-752BFE8988BA}" destId="{89280801-3E12-4262-ADA8-852639807B46}" srcOrd="0" destOrd="0" presId="urn:microsoft.com/office/officeart/2005/8/layout/orgChart1"/>
    <dgm:cxn modelId="{14F279A3-BBC1-4731-B615-1F35CAE9CF3E}" type="presParOf" srcId="{89280801-3E12-4262-ADA8-852639807B46}" destId="{2CC141A5-29D0-4085-B902-8C461723EFE7}" srcOrd="0" destOrd="0" presId="urn:microsoft.com/office/officeart/2005/8/layout/orgChart1"/>
    <dgm:cxn modelId="{9131DDFA-FB42-43F4-A268-B09C7C5E0F5A}" type="presParOf" srcId="{89280801-3E12-4262-ADA8-852639807B46}" destId="{D3AC6D3D-DEE4-4686-8999-D73AA2B05B92}" srcOrd="1" destOrd="0" presId="urn:microsoft.com/office/officeart/2005/8/layout/orgChart1"/>
    <dgm:cxn modelId="{81651453-9EC9-4ED9-A142-B946FBC1E4C1}" type="presParOf" srcId="{46480EAC-CA27-472A-8CBA-752BFE8988BA}" destId="{E3E60C26-E4A7-41C0-AC76-8592E7936910}" srcOrd="1" destOrd="0" presId="urn:microsoft.com/office/officeart/2005/8/layout/orgChart1"/>
    <dgm:cxn modelId="{AD8DB069-BE96-4846-85E9-9B755C0C21AE}" type="presParOf" srcId="{E3E60C26-E4A7-41C0-AC76-8592E7936910}" destId="{2357CF2B-3B66-494A-897F-51A888DD5308}" srcOrd="0" destOrd="0" presId="urn:microsoft.com/office/officeart/2005/8/layout/orgChart1"/>
    <dgm:cxn modelId="{A0FF413C-0C46-49CE-94EB-899AA9F4D930}" type="presParOf" srcId="{E3E60C26-E4A7-41C0-AC76-8592E7936910}" destId="{33029AF8-9A2C-420F-9FAB-D39FA843949B}" srcOrd="1" destOrd="0" presId="urn:microsoft.com/office/officeart/2005/8/layout/orgChart1"/>
    <dgm:cxn modelId="{11B0B807-F756-42BF-A13C-F281737DA141}" type="presParOf" srcId="{33029AF8-9A2C-420F-9FAB-D39FA843949B}" destId="{684B2DAE-5409-4969-A369-2F5C01434C90}" srcOrd="0" destOrd="0" presId="urn:microsoft.com/office/officeart/2005/8/layout/orgChart1"/>
    <dgm:cxn modelId="{D1136ABF-0EC1-402F-B4D6-6A9547D3A181}" type="presParOf" srcId="{684B2DAE-5409-4969-A369-2F5C01434C90}" destId="{2F72F5D5-D129-4437-B292-6D9BB7FB4E94}" srcOrd="0" destOrd="0" presId="urn:microsoft.com/office/officeart/2005/8/layout/orgChart1"/>
    <dgm:cxn modelId="{73519AEB-D287-4CD8-8065-290FC8B86E60}" type="presParOf" srcId="{684B2DAE-5409-4969-A369-2F5C01434C90}" destId="{5090D51B-F064-4B26-994C-A57F746F100E}" srcOrd="1" destOrd="0" presId="urn:microsoft.com/office/officeart/2005/8/layout/orgChart1"/>
    <dgm:cxn modelId="{E3DAE073-97C8-4DC2-A2FA-C544B9661F0E}" type="presParOf" srcId="{33029AF8-9A2C-420F-9FAB-D39FA843949B}" destId="{34A9C887-1A93-451F-A599-3E3C8D7DA6AA}" srcOrd="1" destOrd="0" presId="urn:microsoft.com/office/officeart/2005/8/layout/orgChart1"/>
    <dgm:cxn modelId="{C9685E97-895B-4F16-822C-CBB0D458D2F7}" type="presParOf" srcId="{34A9C887-1A93-451F-A599-3E3C8D7DA6AA}" destId="{DFAA3142-BD61-4657-B3F4-19DD42EFE31A}" srcOrd="0" destOrd="0" presId="urn:microsoft.com/office/officeart/2005/8/layout/orgChart1"/>
    <dgm:cxn modelId="{27051D32-B6CB-410B-A8DE-F8099139E114}" type="presParOf" srcId="{34A9C887-1A93-451F-A599-3E3C8D7DA6AA}" destId="{862E169F-F86C-4DCB-961B-697F07570A4E}" srcOrd="1" destOrd="0" presId="urn:microsoft.com/office/officeart/2005/8/layout/orgChart1"/>
    <dgm:cxn modelId="{F26A15C7-DF47-446D-A930-3BD5C36CB11F}" type="presParOf" srcId="{862E169F-F86C-4DCB-961B-697F07570A4E}" destId="{B62CF8B2-FB24-44FD-9AC3-251EA419B0B9}" srcOrd="0" destOrd="0" presId="urn:microsoft.com/office/officeart/2005/8/layout/orgChart1"/>
    <dgm:cxn modelId="{A7AE6306-4CD1-4E9D-B964-E984D29295FB}" type="presParOf" srcId="{B62CF8B2-FB24-44FD-9AC3-251EA419B0B9}" destId="{0BCF3158-A55E-4D2A-8CC5-5CF9FD5B6003}" srcOrd="0" destOrd="0" presId="urn:microsoft.com/office/officeart/2005/8/layout/orgChart1"/>
    <dgm:cxn modelId="{34C11734-9192-413D-A663-5480CB2B73BF}" type="presParOf" srcId="{B62CF8B2-FB24-44FD-9AC3-251EA419B0B9}" destId="{349E1DC6-A4E0-45F2-A936-8314C856DC5A}" srcOrd="1" destOrd="0" presId="urn:microsoft.com/office/officeart/2005/8/layout/orgChart1"/>
    <dgm:cxn modelId="{D70400A5-686F-434C-9002-CC3C3B2CBAF8}" type="presParOf" srcId="{862E169F-F86C-4DCB-961B-697F07570A4E}" destId="{76BD7058-3261-4B55-A04A-5D444554785F}" srcOrd="1" destOrd="0" presId="urn:microsoft.com/office/officeart/2005/8/layout/orgChart1"/>
    <dgm:cxn modelId="{471615BC-565D-4AF8-9427-727DA226052E}" type="presParOf" srcId="{76BD7058-3261-4B55-A04A-5D444554785F}" destId="{CD5CF341-6B2F-4906-8979-D5F6FF49B3D9}" srcOrd="0" destOrd="0" presId="urn:microsoft.com/office/officeart/2005/8/layout/orgChart1"/>
    <dgm:cxn modelId="{256F1357-16B0-4F13-A593-155F1970174C}" type="presParOf" srcId="{76BD7058-3261-4B55-A04A-5D444554785F}" destId="{F4E7C825-0691-40A3-9231-9A12F2357117}" srcOrd="1" destOrd="0" presId="urn:microsoft.com/office/officeart/2005/8/layout/orgChart1"/>
    <dgm:cxn modelId="{AD1544EE-94F3-4EBB-90B9-0CA771D497AE}" type="presParOf" srcId="{F4E7C825-0691-40A3-9231-9A12F2357117}" destId="{727BFBE1-E68F-42A2-B234-07B7D1C6EBC8}" srcOrd="0" destOrd="0" presId="urn:microsoft.com/office/officeart/2005/8/layout/orgChart1"/>
    <dgm:cxn modelId="{4FDA2608-6E8E-4192-BBE6-5521E73A7B60}" type="presParOf" srcId="{727BFBE1-E68F-42A2-B234-07B7D1C6EBC8}" destId="{B7C5DFA0-7327-4382-B1EB-8E1999841371}" srcOrd="0" destOrd="0" presId="urn:microsoft.com/office/officeart/2005/8/layout/orgChart1"/>
    <dgm:cxn modelId="{4A5F01F4-ACCA-4760-9ADC-106A4A7F32A2}" type="presParOf" srcId="{727BFBE1-E68F-42A2-B234-07B7D1C6EBC8}" destId="{78420FCD-CEEC-42AA-B0C2-DBD76F7B3683}" srcOrd="1" destOrd="0" presId="urn:microsoft.com/office/officeart/2005/8/layout/orgChart1"/>
    <dgm:cxn modelId="{F3F354B4-11CB-49B9-B1BE-4ABD63068167}" type="presParOf" srcId="{F4E7C825-0691-40A3-9231-9A12F2357117}" destId="{EB619975-F23A-4950-85A7-453C105FF3A6}" srcOrd="1" destOrd="0" presId="urn:microsoft.com/office/officeart/2005/8/layout/orgChart1"/>
    <dgm:cxn modelId="{18FED980-2B25-4F25-93A9-E626BF323793}" type="presParOf" srcId="{F4E7C825-0691-40A3-9231-9A12F2357117}" destId="{4A40030D-CCD3-4B97-86AA-7EE2BB86EFEE}" srcOrd="2" destOrd="0" presId="urn:microsoft.com/office/officeart/2005/8/layout/orgChart1"/>
    <dgm:cxn modelId="{C5A46BFF-FF4E-4AC8-B0AA-A328710A79DA}" type="presParOf" srcId="{862E169F-F86C-4DCB-961B-697F07570A4E}" destId="{B5652022-5589-48E6-A7BE-9A7B6C2BE59B}" srcOrd="2" destOrd="0" presId="urn:microsoft.com/office/officeart/2005/8/layout/orgChart1"/>
    <dgm:cxn modelId="{B99A5376-E077-463C-B444-D8B6FA062866}" type="presParOf" srcId="{34A9C887-1A93-451F-A599-3E3C8D7DA6AA}" destId="{B82AD5ED-0B48-465D-A0C8-9D90D96B0A28}" srcOrd="2" destOrd="0" presId="urn:microsoft.com/office/officeart/2005/8/layout/orgChart1"/>
    <dgm:cxn modelId="{44FD2670-B5F7-4539-B105-F21FA6D0D28A}" type="presParOf" srcId="{34A9C887-1A93-451F-A599-3E3C8D7DA6AA}" destId="{990FC24D-FCB3-498C-8D85-3B06BAA8AD1E}" srcOrd="3" destOrd="0" presId="urn:microsoft.com/office/officeart/2005/8/layout/orgChart1"/>
    <dgm:cxn modelId="{9B5290D0-36AD-49DD-BEF3-6847B9315DD6}" type="presParOf" srcId="{990FC24D-FCB3-498C-8D85-3B06BAA8AD1E}" destId="{244CFCF4-60E8-432B-B2EB-6D363FFCD1A9}" srcOrd="0" destOrd="0" presId="urn:microsoft.com/office/officeart/2005/8/layout/orgChart1"/>
    <dgm:cxn modelId="{3272B4E7-DEA8-4FB2-B63C-D88721928C34}" type="presParOf" srcId="{244CFCF4-60E8-432B-B2EB-6D363FFCD1A9}" destId="{629F8A88-555C-4FAA-96B9-E39E0E164DE5}" srcOrd="0" destOrd="0" presId="urn:microsoft.com/office/officeart/2005/8/layout/orgChart1"/>
    <dgm:cxn modelId="{C593D0D2-CB88-4D97-AC70-1EF1E7BF7196}" type="presParOf" srcId="{244CFCF4-60E8-432B-B2EB-6D363FFCD1A9}" destId="{5BD0E5EB-6658-40AB-A95E-23205BAAC793}" srcOrd="1" destOrd="0" presId="urn:microsoft.com/office/officeart/2005/8/layout/orgChart1"/>
    <dgm:cxn modelId="{10DD9D43-A4A9-485C-9A2E-E06A85F57274}" type="presParOf" srcId="{990FC24D-FCB3-498C-8D85-3B06BAA8AD1E}" destId="{ED6D75C1-0244-4F9B-A2EC-DABADB613D56}" srcOrd="1" destOrd="0" presId="urn:microsoft.com/office/officeart/2005/8/layout/orgChart1"/>
    <dgm:cxn modelId="{1AC02D04-94EE-4706-963D-2F7AA522501D}" type="presParOf" srcId="{ED6D75C1-0244-4F9B-A2EC-DABADB613D56}" destId="{6B309003-9B95-4257-A55D-EEC00D013512}" srcOrd="0" destOrd="0" presId="urn:microsoft.com/office/officeart/2005/8/layout/orgChart1"/>
    <dgm:cxn modelId="{F2D431DE-FD8C-4306-8946-8D70FBBE2800}" type="presParOf" srcId="{ED6D75C1-0244-4F9B-A2EC-DABADB613D56}" destId="{C4669345-7E92-4584-8739-5452E209263E}" srcOrd="1" destOrd="0" presId="urn:microsoft.com/office/officeart/2005/8/layout/orgChart1"/>
    <dgm:cxn modelId="{38E9AAA6-1A03-41BC-ACD8-7A47E3249281}" type="presParOf" srcId="{C4669345-7E92-4584-8739-5452E209263E}" destId="{98DAE809-50D4-4F0C-BDB1-690CD067B1BF}" srcOrd="0" destOrd="0" presId="urn:microsoft.com/office/officeart/2005/8/layout/orgChart1"/>
    <dgm:cxn modelId="{6664BCE2-DFB2-4D8D-92BF-81821B03D970}" type="presParOf" srcId="{98DAE809-50D4-4F0C-BDB1-690CD067B1BF}" destId="{05855D01-9BFD-453A-86F0-5556D01C3402}" srcOrd="0" destOrd="0" presId="urn:microsoft.com/office/officeart/2005/8/layout/orgChart1"/>
    <dgm:cxn modelId="{0135977E-16AE-45D1-97A9-D39A67BB2FEF}" type="presParOf" srcId="{98DAE809-50D4-4F0C-BDB1-690CD067B1BF}" destId="{E7C890B4-A6EC-419C-8F4B-A909D767A7B1}" srcOrd="1" destOrd="0" presId="urn:microsoft.com/office/officeart/2005/8/layout/orgChart1"/>
    <dgm:cxn modelId="{33BC1772-CEDF-4033-AFD9-47EC9A58BFC3}" type="presParOf" srcId="{C4669345-7E92-4584-8739-5452E209263E}" destId="{838E4F90-EA6D-44E1-B1FA-E7E47FF0C25B}" srcOrd="1" destOrd="0" presId="urn:microsoft.com/office/officeart/2005/8/layout/orgChart1"/>
    <dgm:cxn modelId="{E5394D12-6351-429F-BB95-83AC7410CEEE}" type="presParOf" srcId="{C4669345-7E92-4584-8739-5452E209263E}" destId="{D599D425-FF60-4049-A061-96F411356A13}" srcOrd="2" destOrd="0" presId="urn:microsoft.com/office/officeart/2005/8/layout/orgChart1"/>
    <dgm:cxn modelId="{12D0802F-1B6F-47F5-A910-4338F8AD7C3B}" type="presParOf" srcId="{ED6D75C1-0244-4F9B-A2EC-DABADB613D56}" destId="{B67A6388-7D7C-4155-ADE5-AF3AF61AF6A8}" srcOrd="2" destOrd="0" presId="urn:microsoft.com/office/officeart/2005/8/layout/orgChart1"/>
    <dgm:cxn modelId="{C5BCE382-020F-4407-8944-6ADCABF01862}" type="presParOf" srcId="{ED6D75C1-0244-4F9B-A2EC-DABADB613D56}" destId="{854266DD-1B0F-42EC-879E-1EF8F3132F41}" srcOrd="3" destOrd="0" presId="urn:microsoft.com/office/officeart/2005/8/layout/orgChart1"/>
    <dgm:cxn modelId="{EC9B5F4B-3EB2-4A7E-B33D-BA792197FFDA}" type="presParOf" srcId="{854266DD-1B0F-42EC-879E-1EF8F3132F41}" destId="{CE09ACDB-A1EC-4DAD-88F6-DCEB58A0D024}" srcOrd="0" destOrd="0" presId="urn:microsoft.com/office/officeart/2005/8/layout/orgChart1"/>
    <dgm:cxn modelId="{75A5C5CB-5375-4636-997D-5C18B4996D6E}" type="presParOf" srcId="{CE09ACDB-A1EC-4DAD-88F6-DCEB58A0D024}" destId="{B0F70779-9331-4644-B569-F72B8C395BBA}" srcOrd="0" destOrd="0" presId="urn:microsoft.com/office/officeart/2005/8/layout/orgChart1"/>
    <dgm:cxn modelId="{45C8DD24-7426-4333-8333-ED31A8C75245}" type="presParOf" srcId="{CE09ACDB-A1EC-4DAD-88F6-DCEB58A0D024}" destId="{AAA5DAD2-893C-4E07-B377-D4DA2BEA048A}" srcOrd="1" destOrd="0" presId="urn:microsoft.com/office/officeart/2005/8/layout/orgChart1"/>
    <dgm:cxn modelId="{1DF3DDC7-F22C-466A-9344-E175D83F6EB5}" type="presParOf" srcId="{854266DD-1B0F-42EC-879E-1EF8F3132F41}" destId="{A12F2E9D-6AD8-4723-BBA6-3E0CF3943405}" srcOrd="1" destOrd="0" presId="urn:microsoft.com/office/officeart/2005/8/layout/orgChart1"/>
    <dgm:cxn modelId="{B9B036CF-3B61-4184-888E-13801BDBACE4}" type="presParOf" srcId="{854266DD-1B0F-42EC-879E-1EF8F3132F41}" destId="{8891A7A5-65F2-4CFE-97B3-C6934647B037}" srcOrd="2" destOrd="0" presId="urn:microsoft.com/office/officeart/2005/8/layout/orgChart1"/>
    <dgm:cxn modelId="{0A82B1D3-A74A-441C-AECC-7932499307CA}" type="presParOf" srcId="{990FC24D-FCB3-498C-8D85-3B06BAA8AD1E}" destId="{C6144FFE-2839-4D68-A2E2-D24E7A4F1461}" srcOrd="2" destOrd="0" presId="urn:microsoft.com/office/officeart/2005/8/layout/orgChart1"/>
    <dgm:cxn modelId="{B02A736D-56CF-4EA2-8B7D-6AAAB4B102F1}" type="presParOf" srcId="{34A9C887-1A93-451F-A599-3E3C8D7DA6AA}" destId="{502C69F2-9408-43A6-9CEB-D60F643A5928}" srcOrd="4" destOrd="0" presId="urn:microsoft.com/office/officeart/2005/8/layout/orgChart1"/>
    <dgm:cxn modelId="{74733188-F870-47BD-802E-B66FEC44D5BC}" type="presParOf" srcId="{34A9C887-1A93-451F-A599-3E3C8D7DA6AA}" destId="{EF8026CD-8FAC-4BEE-A86B-5E11814BF90D}" srcOrd="5" destOrd="0" presId="urn:microsoft.com/office/officeart/2005/8/layout/orgChart1"/>
    <dgm:cxn modelId="{733662A4-2335-47FF-9B79-2F10C54CD90E}" type="presParOf" srcId="{EF8026CD-8FAC-4BEE-A86B-5E11814BF90D}" destId="{3ABF4FA9-068F-4CB6-8BC3-DAFC0B35933F}" srcOrd="0" destOrd="0" presId="urn:microsoft.com/office/officeart/2005/8/layout/orgChart1"/>
    <dgm:cxn modelId="{CD769C2B-E5D7-461B-9DA2-DF595D15089B}" type="presParOf" srcId="{3ABF4FA9-068F-4CB6-8BC3-DAFC0B35933F}" destId="{03E56F15-F790-4EA2-89A0-67A3F5A4AA7E}" srcOrd="0" destOrd="0" presId="urn:microsoft.com/office/officeart/2005/8/layout/orgChart1"/>
    <dgm:cxn modelId="{E438660E-4B69-4EE5-AD9D-DAC145FCFF19}" type="presParOf" srcId="{3ABF4FA9-068F-4CB6-8BC3-DAFC0B35933F}" destId="{754CDFA3-EB52-49A4-BA9C-EC0083D4518C}" srcOrd="1" destOrd="0" presId="urn:microsoft.com/office/officeart/2005/8/layout/orgChart1"/>
    <dgm:cxn modelId="{BBA4F151-8E54-4887-9BB8-A588B921BE0F}" type="presParOf" srcId="{EF8026CD-8FAC-4BEE-A86B-5E11814BF90D}" destId="{6F556EDA-0A08-4806-BF75-E9D9F34C13F9}" srcOrd="1" destOrd="0" presId="urn:microsoft.com/office/officeart/2005/8/layout/orgChart1"/>
    <dgm:cxn modelId="{EB6E8629-9BED-4CC1-8147-158E4F9E231B}" type="presParOf" srcId="{6F556EDA-0A08-4806-BF75-E9D9F34C13F9}" destId="{0BE30B0A-2C8E-4B83-8A33-1CFF6D6E7D61}" srcOrd="0" destOrd="0" presId="urn:microsoft.com/office/officeart/2005/8/layout/orgChart1"/>
    <dgm:cxn modelId="{B031ECA2-C009-4CB3-9AEF-ECE3A689F829}" type="presParOf" srcId="{6F556EDA-0A08-4806-BF75-E9D9F34C13F9}" destId="{4D14A595-6BC1-477D-8DB9-D99BE02EF910}" srcOrd="1" destOrd="0" presId="urn:microsoft.com/office/officeart/2005/8/layout/orgChart1"/>
    <dgm:cxn modelId="{15CCCF0C-C306-4E07-9B60-7868C20405C2}" type="presParOf" srcId="{4D14A595-6BC1-477D-8DB9-D99BE02EF910}" destId="{EDD87CBD-6D8E-4D3E-849B-F9578BD76843}" srcOrd="0" destOrd="0" presId="urn:microsoft.com/office/officeart/2005/8/layout/orgChart1"/>
    <dgm:cxn modelId="{2733F325-794A-4451-8615-FE68EFB573D8}" type="presParOf" srcId="{EDD87CBD-6D8E-4D3E-849B-F9578BD76843}" destId="{ECB8AF82-A4A0-4763-896C-83AA91160669}" srcOrd="0" destOrd="0" presId="urn:microsoft.com/office/officeart/2005/8/layout/orgChart1"/>
    <dgm:cxn modelId="{66A9B700-1534-43CF-B187-506FEE9849EA}" type="presParOf" srcId="{EDD87CBD-6D8E-4D3E-849B-F9578BD76843}" destId="{B26A39F1-2CE6-488A-86F5-E02723B8B140}" srcOrd="1" destOrd="0" presId="urn:microsoft.com/office/officeart/2005/8/layout/orgChart1"/>
    <dgm:cxn modelId="{6EDAF594-9C40-4B10-9B11-8640562EB3D1}" type="presParOf" srcId="{4D14A595-6BC1-477D-8DB9-D99BE02EF910}" destId="{A70989F9-F897-4E57-AF9A-10D04B656186}" srcOrd="1" destOrd="0" presId="urn:microsoft.com/office/officeart/2005/8/layout/orgChart1"/>
    <dgm:cxn modelId="{22115E44-C7DC-4A52-A78B-38718A0C24FE}" type="presParOf" srcId="{4D14A595-6BC1-477D-8DB9-D99BE02EF910}" destId="{2EA0F2C5-9027-4A42-B93E-A5DBE9A9F4CB}" srcOrd="2" destOrd="0" presId="urn:microsoft.com/office/officeart/2005/8/layout/orgChart1"/>
    <dgm:cxn modelId="{24354B28-5620-40F6-904D-B20610CA978D}" type="presParOf" srcId="{EF8026CD-8FAC-4BEE-A86B-5E11814BF90D}" destId="{374FF2C5-FF4F-4217-ACFE-A3BC61312F53}" srcOrd="2" destOrd="0" presId="urn:microsoft.com/office/officeart/2005/8/layout/orgChart1"/>
    <dgm:cxn modelId="{1E706DF9-D09C-4E5E-8612-97BB02F186B6}" type="presParOf" srcId="{33029AF8-9A2C-420F-9FAB-D39FA843949B}" destId="{9E21BE62-945A-4F10-8F4B-79C4175A7A49}" srcOrd="2" destOrd="0" presId="urn:microsoft.com/office/officeart/2005/8/layout/orgChart1"/>
    <dgm:cxn modelId="{8E5A325B-7ED5-476C-A2B8-AD85A1E10D24}" type="presParOf" srcId="{E3E60C26-E4A7-41C0-AC76-8592E7936910}" destId="{A8E9ACBB-21B3-413C-8745-7A5555A6B4E6}" srcOrd="2" destOrd="0" presId="urn:microsoft.com/office/officeart/2005/8/layout/orgChart1"/>
    <dgm:cxn modelId="{77196BA8-6BC6-4A22-8F4F-4C969B883036}" type="presParOf" srcId="{E3E60C26-E4A7-41C0-AC76-8592E7936910}" destId="{55B5A858-B679-436D-B293-8DD322E89160}" srcOrd="3" destOrd="0" presId="urn:microsoft.com/office/officeart/2005/8/layout/orgChart1"/>
    <dgm:cxn modelId="{889BC1A9-C2DB-4C74-B002-1A8DBAAB7ECC}" type="presParOf" srcId="{55B5A858-B679-436D-B293-8DD322E89160}" destId="{42028910-1A1C-4826-9270-A96E0390043F}" srcOrd="0" destOrd="0" presId="urn:microsoft.com/office/officeart/2005/8/layout/orgChart1"/>
    <dgm:cxn modelId="{2EB97F97-E273-4C1B-9EF9-0837A65DB7A7}" type="presParOf" srcId="{42028910-1A1C-4826-9270-A96E0390043F}" destId="{2EF40F29-A4FC-42FE-82B3-2E7D29370D49}" srcOrd="0" destOrd="0" presId="urn:microsoft.com/office/officeart/2005/8/layout/orgChart1"/>
    <dgm:cxn modelId="{014731B2-2FCB-4E88-9978-934E5F567A6A}" type="presParOf" srcId="{42028910-1A1C-4826-9270-A96E0390043F}" destId="{AD72B439-6EC7-41B4-85D5-6AB502C6F83D}" srcOrd="1" destOrd="0" presId="urn:microsoft.com/office/officeart/2005/8/layout/orgChart1"/>
    <dgm:cxn modelId="{190A3941-2572-4B6C-BBCE-04293C980D88}" type="presParOf" srcId="{55B5A858-B679-436D-B293-8DD322E89160}" destId="{5DE564E8-E4E1-4582-AA3C-DF8DF65A2BB4}" srcOrd="1" destOrd="0" presId="urn:microsoft.com/office/officeart/2005/8/layout/orgChart1"/>
    <dgm:cxn modelId="{B757C283-D431-4D43-9AEB-1FD96F01E687}" type="presParOf" srcId="{5DE564E8-E4E1-4582-AA3C-DF8DF65A2BB4}" destId="{08BA08C6-CFC6-454C-A5E4-1080C270DE06}" srcOrd="0" destOrd="0" presId="urn:microsoft.com/office/officeart/2005/8/layout/orgChart1"/>
    <dgm:cxn modelId="{6DEB3E1A-1483-442F-ADE1-929FC540E0C3}" type="presParOf" srcId="{5DE564E8-E4E1-4582-AA3C-DF8DF65A2BB4}" destId="{746D3FCA-D35B-48D6-8576-E4E778983D2F}" srcOrd="1" destOrd="0" presId="urn:microsoft.com/office/officeart/2005/8/layout/orgChart1"/>
    <dgm:cxn modelId="{B0D5673D-228D-4BA2-B478-DFF62FA5D8D4}" type="presParOf" srcId="{746D3FCA-D35B-48D6-8576-E4E778983D2F}" destId="{0483E9CB-E138-4FC0-813E-D6CB60DCD206}" srcOrd="0" destOrd="0" presId="urn:microsoft.com/office/officeart/2005/8/layout/orgChart1"/>
    <dgm:cxn modelId="{3F515F2F-1DF3-4A11-91BC-0FBA0624ACC4}" type="presParOf" srcId="{0483E9CB-E138-4FC0-813E-D6CB60DCD206}" destId="{847E64E1-3CA4-49AE-B889-E3FFB6D44B64}" srcOrd="0" destOrd="0" presId="urn:microsoft.com/office/officeart/2005/8/layout/orgChart1"/>
    <dgm:cxn modelId="{C71A0063-9007-40E8-BC29-6F06D4A216C1}" type="presParOf" srcId="{0483E9CB-E138-4FC0-813E-D6CB60DCD206}" destId="{71F17DCC-13DD-45D7-AC9B-D46A8D068C40}" srcOrd="1" destOrd="0" presId="urn:microsoft.com/office/officeart/2005/8/layout/orgChart1"/>
    <dgm:cxn modelId="{CD5C3BB3-F414-4DB4-938B-6773E1AE2669}" type="presParOf" srcId="{746D3FCA-D35B-48D6-8576-E4E778983D2F}" destId="{F84663EC-D0F9-445C-B207-B4A451E9CD0C}" srcOrd="1" destOrd="0" presId="urn:microsoft.com/office/officeart/2005/8/layout/orgChart1"/>
    <dgm:cxn modelId="{F067E4F0-2E85-4C48-9692-2ED827415F19}" type="presParOf" srcId="{F84663EC-D0F9-445C-B207-B4A451E9CD0C}" destId="{0BABE51A-2BD1-4F2B-8832-2BBD865C4D7D}" srcOrd="0" destOrd="0" presId="urn:microsoft.com/office/officeart/2005/8/layout/orgChart1"/>
    <dgm:cxn modelId="{A2311C7A-F15C-4AC1-B4E7-73B09232B3E7}" type="presParOf" srcId="{F84663EC-D0F9-445C-B207-B4A451E9CD0C}" destId="{6F8FAD64-288B-46D5-ACC0-FE84EA52687C}" srcOrd="1" destOrd="0" presId="urn:microsoft.com/office/officeart/2005/8/layout/orgChart1"/>
    <dgm:cxn modelId="{52B3CF6A-DE4D-49F4-9BE0-45886D2120E2}" type="presParOf" srcId="{6F8FAD64-288B-46D5-ACC0-FE84EA52687C}" destId="{84613DDF-C9A4-453E-A62B-F46E75E4BEF2}" srcOrd="0" destOrd="0" presId="urn:microsoft.com/office/officeart/2005/8/layout/orgChart1"/>
    <dgm:cxn modelId="{A2C92DA7-19F2-435B-A32A-E2AA2E31C980}" type="presParOf" srcId="{84613DDF-C9A4-453E-A62B-F46E75E4BEF2}" destId="{7F640A92-EC5A-4E08-B84A-E9D88BE86F8F}" srcOrd="0" destOrd="0" presId="urn:microsoft.com/office/officeart/2005/8/layout/orgChart1"/>
    <dgm:cxn modelId="{8ADBFE93-7305-41C8-8A2D-B468ED19A267}" type="presParOf" srcId="{84613DDF-C9A4-453E-A62B-F46E75E4BEF2}" destId="{DBA8507F-99CE-4CBB-A585-554942833CE6}" srcOrd="1" destOrd="0" presId="urn:microsoft.com/office/officeart/2005/8/layout/orgChart1"/>
    <dgm:cxn modelId="{19627828-DB5D-4B14-9E69-7890427CF0D6}" type="presParOf" srcId="{6F8FAD64-288B-46D5-ACC0-FE84EA52687C}" destId="{D73015B4-6570-45AE-B21A-A03C9B094EE9}" srcOrd="1" destOrd="0" presId="urn:microsoft.com/office/officeart/2005/8/layout/orgChart1"/>
    <dgm:cxn modelId="{5A136960-558A-44A2-892B-9EC7ACAD8B19}" type="presParOf" srcId="{6F8FAD64-288B-46D5-ACC0-FE84EA52687C}" destId="{3E686F40-E3E1-4C3F-8AEC-4A1141CA57D4}" srcOrd="2" destOrd="0" presId="urn:microsoft.com/office/officeart/2005/8/layout/orgChart1"/>
    <dgm:cxn modelId="{409398CE-1664-437C-B151-C350F2E9B595}" type="presParOf" srcId="{746D3FCA-D35B-48D6-8576-E4E778983D2F}" destId="{3DCC1D96-342D-452B-91D1-5339D42BED12}" srcOrd="2" destOrd="0" presId="urn:microsoft.com/office/officeart/2005/8/layout/orgChart1"/>
    <dgm:cxn modelId="{FF056455-A93F-41EB-B9D7-A695FC7FFE08}" type="presParOf" srcId="{5DE564E8-E4E1-4582-AA3C-DF8DF65A2BB4}" destId="{F432F6CE-3E65-47CD-A5D6-A82ED846587F}" srcOrd="2" destOrd="0" presId="urn:microsoft.com/office/officeart/2005/8/layout/orgChart1"/>
    <dgm:cxn modelId="{1E267220-3A08-46BE-814C-27B6C92C32B2}" type="presParOf" srcId="{5DE564E8-E4E1-4582-AA3C-DF8DF65A2BB4}" destId="{744CD397-A6D0-4B93-AABF-75A42F130412}" srcOrd="3" destOrd="0" presId="urn:microsoft.com/office/officeart/2005/8/layout/orgChart1"/>
    <dgm:cxn modelId="{6DC4D7F7-883C-4504-90AE-6838EAC00FC4}" type="presParOf" srcId="{744CD397-A6D0-4B93-AABF-75A42F130412}" destId="{13E41BE8-637A-47DD-841E-55FEA53B6347}" srcOrd="0" destOrd="0" presId="urn:microsoft.com/office/officeart/2005/8/layout/orgChart1"/>
    <dgm:cxn modelId="{0627B56C-685F-411F-A42F-1751D1BF192A}" type="presParOf" srcId="{13E41BE8-637A-47DD-841E-55FEA53B6347}" destId="{0E0EA2FD-458E-42DF-BA6D-671FB2851A5F}" srcOrd="0" destOrd="0" presId="urn:microsoft.com/office/officeart/2005/8/layout/orgChart1"/>
    <dgm:cxn modelId="{65749706-FB6C-4F15-B975-C6788A7CE492}" type="presParOf" srcId="{13E41BE8-637A-47DD-841E-55FEA53B6347}" destId="{B26FF000-FB7D-4165-80EF-714B5340B649}" srcOrd="1" destOrd="0" presId="urn:microsoft.com/office/officeart/2005/8/layout/orgChart1"/>
    <dgm:cxn modelId="{DFF5E4C9-E9AC-46EA-9BB5-4E9EDDF082E8}" type="presParOf" srcId="{744CD397-A6D0-4B93-AABF-75A42F130412}" destId="{D0F1AF5D-3927-447E-AB59-06CECC5EBB73}" srcOrd="1" destOrd="0" presId="urn:microsoft.com/office/officeart/2005/8/layout/orgChart1"/>
    <dgm:cxn modelId="{B4D1CB37-DC0A-40C1-BF2B-F159F5CE2126}" type="presParOf" srcId="{D0F1AF5D-3927-447E-AB59-06CECC5EBB73}" destId="{6EABF901-0040-4115-9FA5-4DEDB9C8157A}" srcOrd="0" destOrd="0" presId="urn:microsoft.com/office/officeart/2005/8/layout/orgChart1"/>
    <dgm:cxn modelId="{A490279A-EE14-489C-91ED-CC794B174003}" type="presParOf" srcId="{D0F1AF5D-3927-447E-AB59-06CECC5EBB73}" destId="{AEAA7F99-BE4B-49C1-B2BB-A9CB00DCD5D0}" srcOrd="1" destOrd="0" presId="urn:microsoft.com/office/officeart/2005/8/layout/orgChart1"/>
    <dgm:cxn modelId="{BAC1D30E-54A1-4852-8CFF-FC8EC0567421}" type="presParOf" srcId="{AEAA7F99-BE4B-49C1-B2BB-A9CB00DCD5D0}" destId="{40AE5619-A7AE-460D-B59F-4284CBFDF4CF}" srcOrd="0" destOrd="0" presId="urn:microsoft.com/office/officeart/2005/8/layout/orgChart1"/>
    <dgm:cxn modelId="{66E552EF-6650-4BB2-9C5B-811857BF6672}" type="presParOf" srcId="{40AE5619-A7AE-460D-B59F-4284CBFDF4CF}" destId="{95ECEDBC-A997-40BC-AC29-1755F89A60D3}" srcOrd="0" destOrd="0" presId="urn:microsoft.com/office/officeart/2005/8/layout/orgChart1"/>
    <dgm:cxn modelId="{ADA38BE5-CDC0-47C6-BF9F-1FC7A4AC3DE8}" type="presParOf" srcId="{40AE5619-A7AE-460D-B59F-4284CBFDF4CF}" destId="{3B2F74F4-58A4-44C7-AEE3-016AE48A2C48}" srcOrd="1" destOrd="0" presId="urn:microsoft.com/office/officeart/2005/8/layout/orgChart1"/>
    <dgm:cxn modelId="{3E773A6E-A647-49C5-8634-ED8257BE0F5E}" type="presParOf" srcId="{AEAA7F99-BE4B-49C1-B2BB-A9CB00DCD5D0}" destId="{0D0F91EC-0503-47BE-A54F-98D6CD021E4E}" srcOrd="1" destOrd="0" presId="urn:microsoft.com/office/officeart/2005/8/layout/orgChart1"/>
    <dgm:cxn modelId="{CE6EB74E-5FCC-4355-8562-35C61768B68C}" type="presParOf" srcId="{AEAA7F99-BE4B-49C1-B2BB-A9CB00DCD5D0}" destId="{CBC82D82-6999-4761-8059-14BA75A57D09}" srcOrd="2" destOrd="0" presId="urn:microsoft.com/office/officeart/2005/8/layout/orgChart1"/>
    <dgm:cxn modelId="{1D7312A2-E851-4D94-993C-77B617E6B7C9}" type="presParOf" srcId="{D0F1AF5D-3927-447E-AB59-06CECC5EBB73}" destId="{AFFBA171-D28F-45EE-A0D3-4976BC025B70}" srcOrd="2" destOrd="0" presId="urn:microsoft.com/office/officeart/2005/8/layout/orgChart1"/>
    <dgm:cxn modelId="{A8F9F240-FB38-4161-91D6-8068D41E4C29}" type="presParOf" srcId="{D0F1AF5D-3927-447E-AB59-06CECC5EBB73}" destId="{6F175F5F-FFF8-4C55-91D0-5D0977ECAED8}" srcOrd="3" destOrd="0" presId="urn:microsoft.com/office/officeart/2005/8/layout/orgChart1"/>
    <dgm:cxn modelId="{CE0B45FF-FE26-4D87-B259-7D02C1312C1E}" type="presParOf" srcId="{6F175F5F-FFF8-4C55-91D0-5D0977ECAED8}" destId="{47E86EA7-89D8-4438-8BF6-B22CEF92C9E6}" srcOrd="0" destOrd="0" presId="urn:microsoft.com/office/officeart/2005/8/layout/orgChart1"/>
    <dgm:cxn modelId="{98A3DB01-EA8B-4800-AF52-10F963975FF6}" type="presParOf" srcId="{47E86EA7-89D8-4438-8BF6-B22CEF92C9E6}" destId="{BAAB94AE-E3D1-48A8-9658-1EF2DE4CB019}" srcOrd="0" destOrd="0" presId="urn:microsoft.com/office/officeart/2005/8/layout/orgChart1"/>
    <dgm:cxn modelId="{75EB765B-4295-495B-B606-F3C5FCE131EC}" type="presParOf" srcId="{47E86EA7-89D8-4438-8BF6-B22CEF92C9E6}" destId="{B4621423-7BF6-4B47-AE3D-FBF7658C2C06}" srcOrd="1" destOrd="0" presId="urn:microsoft.com/office/officeart/2005/8/layout/orgChart1"/>
    <dgm:cxn modelId="{01A9110E-1EA1-4227-A545-742BF60AEB9B}" type="presParOf" srcId="{6F175F5F-FFF8-4C55-91D0-5D0977ECAED8}" destId="{49454041-0F77-4DC3-8FCF-9F0EDBE74ED0}" srcOrd="1" destOrd="0" presId="urn:microsoft.com/office/officeart/2005/8/layout/orgChart1"/>
    <dgm:cxn modelId="{67E181E5-3038-4044-AF3D-4464F74E9F49}" type="presParOf" srcId="{6F175F5F-FFF8-4C55-91D0-5D0977ECAED8}" destId="{2BD2F4C7-3DC8-43EC-B7F8-17290A956360}" srcOrd="2" destOrd="0" presId="urn:microsoft.com/office/officeart/2005/8/layout/orgChart1"/>
    <dgm:cxn modelId="{4CA9EEC6-4BC8-4BD7-8217-1B796CDDF6B0}" type="presParOf" srcId="{D0F1AF5D-3927-447E-AB59-06CECC5EBB73}" destId="{AA33038E-FD7B-4AF5-943C-ED64D26D26D4}" srcOrd="4" destOrd="0" presId="urn:microsoft.com/office/officeart/2005/8/layout/orgChart1"/>
    <dgm:cxn modelId="{78847591-0BAC-4158-8F38-A7681BCDF737}" type="presParOf" srcId="{D0F1AF5D-3927-447E-AB59-06CECC5EBB73}" destId="{72F86B05-8747-426B-8C93-28013840A2D5}" srcOrd="5" destOrd="0" presId="urn:microsoft.com/office/officeart/2005/8/layout/orgChart1"/>
    <dgm:cxn modelId="{C0685BCE-EAE5-47B7-BA5B-995BFEC827DF}" type="presParOf" srcId="{72F86B05-8747-426B-8C93-28013840A2D5}" destId="{7996B700-EC71-4DEB-8259-50E24618B7DF}" srcOrd="0" destOrd="0" presId="urn:microsoft.com/office/officeart/2005/8/layout/orgChart1"/>
    <dgm:cxn modelId="{EB3C1251-B5F1-4546-AC12-4C2CB3FF6FA6}" type="presParOf" srcId="{7996B700-EC71-4DEB-8259-50E24618B7DF}" destId="{E8907806-B796-429F-8376-69C013D91BF5}" srcOrd="0" destOrd="0" presId="urn:microsoft.com/office/officeart/2005/8/layout/orgChart1"/>
    <dgm:cxn modelId="{474D115A-02C3-4E57-B360-26C5966136B3}" type="presParOf" srcId="{7996B700-EC71-4DEB-8259-50E24618B7DF}" destId="{BF1D3E23-5BA3-44DE-BA56-D8749DA145CB}" srcOrd="1" destOrd="0" presId="urn:microsoft.com/office/officeart/2005/8/layout/orgChart1"/>
    <dgm:cxn modelId="{3EBA2F46-C4F5-4C08-A12F-4BACC01706FE}" type="presParOf" srcId="{72F86B05-8747-426B-8C93-28013840A2D5}" destId="{82A4684C-247A-4428-A14A-132C3D8572B1}" srcOrd="1" destOrd="0" presId="urn:microsoft.com/office/officeart/2005/8/layout/orgChart1"/>
    <dgm:cxn modelId="{32ABE891-A1F3-4F68-8ECE-F45CA6FD0439}" type="presParOf" srcId="{72F86B05-8747-426B-8C93-28013840A2D5}" destId="{BFBEF05C-E4A6-4190-B2DD-973C04EE4DAD}" srcOrd="2" destOrd="0" presId="urn:microsoft.com/office/officeart/2005/8/layout/orgChart1"/>
    <dgm:cxn modelId="{A562C0CF-EFFC-42B5-90A3-B10F0FE4D670}" type="presParOf" srcId="{744CD397-A6D0-4B93-AABF-75A42F130412}" destId="{FD815F64-CD6C-4E9D-A01E-F2C9C1DF860A}" srcOrd="2" destOrd="0" presId="urn:microsoft.com/office/officeart/2005/8/layout/orgChart1"/>
    <dgm:cxn modelId="{EA2D6247-C221-4C8E-98AF-68246857B246}" type="presParOf" srcId="{55B5A858-B679-436D-B293-8DD322E89160}" destId="{530E2743-DE82-4238-9911-FE38638EF69D}" srcOrd="2" destOrd="0" presId="urn:microsoft.com/office/officeart/2005/8/layout/orgChart1"/>
    <dgm:cxn modelId="{8C0B877C-39B5-43E8-BE9B-9E6B6938CE06}" type="presParOf" srcId="{46480EAC-CA27-472A-8CBA-752BFE8988BA}" destId="{A9B3A6CB-3190-4B92-9620-AC4C5A0D10F1}" srcOrd="2" destOrd="0" presId="urn:microsoft.com/office/officeart/2005/8/layout/orgChart1"/>
    <dgm:cxn modelId="{D1164BE9-90DA-4F1B-B892-B610B0322DB5}" type="presParOf" srcId="{E40AC987-C3AD-40E3-91BA-ADE7F963C09C}" destId="{744C930E-23B1-401F-920D-32B43C049AB4}" srcOrd="2" destOrd="0" presId="urn:microsoft.com/office/officeart/2005/8/layout/orgChart1"/>
    <dgm:cxn modelId="{6AB37AD1-0369-404B-89A9-E245F547014A}" type="presParOf" srcId="{E40AC987-C3AD-40E3-91BA-ADE7F963C09C}" destId="{67EF2C14-D24E-4B06-9278-D7F1A6E19D1F}" srcOrd="3" destOrd="0" presId="urn:microsoft.com/office/officeart/2005/8/layout/orgChart1"/>
    <dgm:cxn modelId="{9AF5B878-4E04-49EE-8DD0-8707A14B69C2}" type="presParOf" srcId="{67EF2C14-D24E-4B06-9278-D7F1A6E19D1F}" destId="{44C4F2ED-4D56-4703-B863-B3BC2BDC431C}" srcOrd="0" destOrd="0" presId="urn:microsoft.com/office/officeart/2005/8/layout/orgChart1"/>
    <dgm:cxn modelId="{4C9022B9-2CD2-4460-812D-26827B609540}" type="presParOf" srcId="{44C4F2ED-4D56-4703-B863-B3BC2BDC431C}" destId="{0F2253A4-2374-4CEE-8130-65A5E8CA88C7}" srcOrd="0" destOrd="0" presId="urn:microsoft.com/office/officeart/2005/8/layout/orgChart1"/>
    <dgm:cxn modelId="{2461FC85-5B60-4C9B-9729-F30E1EADF4F5}" type="presParOf" srcId="{44C4F2ED-4D56-4703-B863-B3BC2BDC431C}" destId="{3CB5B413-35E2-487F-80A9-4D0EA710C86C}" srcOrd="1" destOrd="0" presId="urn:microsoft.com/office/officeart/2005/8/layout/orgChart1"/>
    <dgm:cxn modelId="{929DD6DD-1790-4102-BDEA-9E4A722E7D4C}" type="presParOf" srcId="{67EF2C14-D24E-4B06-9278-D7F1A6E19D1F}" destId="{43F5F347-D684-49E6-867C-FC6802644EAB}" srcOrd="1" destOrd="0" presId="urn:microsoft.com/office/officeart/2005/8/layout/orgChart1"/>
    <dgm:cxn modelId="{D11DCEB6-AF4A-4132-862A-52DC744B7525}" type="presParOf" srcId="{43F5F347-D684-49E6-867C-FC6802644EAB}" destId="{9606C6AA-9A2E-4EF4-BFAE-31ADFB12B13D}" srcOrd="0" destOrd="0" presId="urn:microsoft.com/office/officeart/2005/8/layout/orgChart1"/>
    <dgm:cxn modelId="{22D690B7-F198-4E18-B2D4-3377DEB203F3}" type="presParOf" srcId="{43F5F347-D684-49E6-867C-FC6802644EAB}" destId="{F98FC9DB-DBCE-455A-83FB-CBD3490C8092}" srcOrd="1" destOrd="0" presId="urn:microsoft.com/office/officeart/2005/8/layout/orgChart1"/>
    <dgm:cxn modelId="{2E22E280-2970-493C-B487-F6278885E43B}" type="presParOf" srcId="{F98FC9DB-DBCE-455A-83FB-CBD3490C8092}" destId="{7B1A2D59-FD05-42C6-9C09-3A5D6CA11B79}" srcOrd="0" destOrd="0" presId="urn:microsoft.com/office/officeart/2005/8/layout/orgChart1"/>
    <dgm:cxn modelId="{C98347DA-E0F4-4509-87A0-C03EA50C1D09}" type="presParOf" srcId="{7B1A2D59-FD05-42C6-9C09-3A5D6CA11B79}" destId="{5802B5C9-50D8-44D7-BD32-0F232324B522}" srcOrd="0" destOrd="0" presId="urn:microsoft.com/office/officeart/2005/8/layout/orgChart1"/>
    <dgm:cxn modelId="{C1269D9E-C94C-42FD-98C4-9A421E2640C3}" type="presParOf" srcId="{7B1A2D59-FD05-42C6-9C09-3A5D6CA11B79}" destId="{F6F0CBEE-0E9A-4C97-B986-F5F684AB317E}" srcOrd="1" destOrd="0" presId="urn:microsoft.com/office/officeart/2005/8/layout/orgChart1"/>
    <dgm:cxn modelId="{3FE16DA8-3FF0-43DB-8C2B-AF5EA72157C4}" type="presParOf" srcId="{F98FC9DB-DBCE-455A-83FB-CBD3490C8092}" destId="{7B2B18A7-BD39-4BD6-8877-608EFB3A4DF9}" srcOrd="1" destOrd="0" presId="urn:microsoft.com/office/officeart/2005/8/layout/orgChart1"/>
    <dgm:cxn modelId="{5E4945E6-A68A-42C0-A6EB-E39C1D53A4B6}" type="presParOf" srcId="{7B2B18A7-BD39-4BD6-8877-608EFB3A4DF9}" destId="{6A5FA6F7-0C76-4786-90BD-54BAD808128C}" srcOrd="0" destOrd="0" presId="urn:microsoft.com/office/officeart/2005/8/layout/orgChart1"/>
    <dgm:cxn modelId="{363FAE0F-AFA6-41A3-9BCA-0F71931F1BFF}" type="presParOf" srcId="{7B2B18A7-BD39-4BD6-8877-608EFB3A4DF9}" destId="{E91E7960-2E0A-4D8C-A801-C08FEA6DB139}" srcOrd="1" destOrd="0" presId="urn:microsoft.com/office/officeart/2005/8/layout/orgChart1"/>
    <dgm:cxn modelId="{116DA38C-134F-473C-B3F0-138FC5CC7D17}" type="presParOf" srcId="{E91E7960-2E0A-4D8C-A801-C08FEA6DB139}" destId="{6180CD35-D536-44ED-A04B-AFCAB3168FE7}" srcOrd="0" destOrd="0" presId="urn:microsoft.com/office/officeart/2005/8/layout/orgChart1"/>
    <dgm:cxn modelId="{83815003-EADD-490E-A41D-8CD6A318A976}" type="presParOf" srcId="{6180CD35-D536-44ED-A04B-AFCAB3168FE7}" destId="{DF02EE23-E26D-4F78-89B7-D1F1DDD10686}" srcOrd="0" destOrd="0" presId="urn:microsoft.com/office/officeart/2005/8/layout/orgChart1"/>
    <dgm:cxn modelId="{C6965E38-BA16-4910-A669-7DFA6A13FE8E}" type="presParOf" srcId="{6180CD35-D536-44ED-A04B-AFCAB3168FE7}" destId="{0B565F4F-B0E9-4C63-8C88-307F3F34E7FE}" srcOrd="1" destOrd="0" presId="urn:microsoft.com/office/officeart/2005/8/layout/orgChart1"/>
    <dgm:cxn modelId="{44EE049A-D9B7-457E-B496-3E692FC2A0F4}" type="presParOf" srcId="{E91E7960-2E0A-4D8C-A801-C08FEA6DB139}" destId="{AD4FE545-2788-4966-A21A-2A8052145740}" srcOrd="1" destOrd="0" presId="urn:microsoft.com/office/officeart/2005/8/layout/orgChart1"/>
    <dgm:cxn modelId="{F06725FB-D8E6-4B27-9E46-9536EE8AFA1F}" type="presParOf" srcId="{AD4FE545-2788-4966-A21A-2A8052145740}" destId="{A925C63B-3524-4E3F-BA0F-0357AC99068B}" srcOrd="0" destOrd="0" presId="urn:microsoft.com/office/officeart/2005/8/layout/orgChart1"/>
    <dgm:cxn modelId="{06590015-7754-4B4E-A2FF-7A288A0FC050}" type="presParOf" srcId="{AD4FE545-2788-4966-A21A-2A8052145740}" destId="{4F7117C8-BD82-4DDC-8CC6-4F01DEC7E878}" srcOrd="1" destOrd="0" presId="urn:microsoft.com/office/officeart/2005/8/layout/orgChart1"/>
    <dgm:cxn modelId="{7DD014E6-29A8-48CC-81C3-69CA9FC79C24}" type="presParOf" srcId="{4F7117C8-BD82-4DDC-8CC6-4F01DEC7E878}" destId="{CB46DDEC-65CA-40DD-A4E7-5637E3E765C5}" srcOrd="0" destOrd="0" presId="urn:microsoft.com/office/officeart/2005/8/layout/orgChart1"/>
    <dgm:cxn modelId="{DF060D25-8897-498C-88D4-8FEA36BB6309}" type="presParOf" srcId="{CB46DDEC-65CA-40DD-A4E7-5637E3E765C5}" destId="{0133F50B-7C70-401E-894A-6268C5AF7621}" srcOrd="0" destOrd="0" presId="urn:microsoft.com/office/officeart/2005/8/layout/orgChart1"/>
    <dgm:cxn modelId="{2687455B-36A9-41DE-B545-545294DBD810}" type="presParOf" srcId="{CB46DDEC-65CA-40DD-A4E7-5637E3E765C5}" destId="{F716D35C-C74B-4EE2-A25B-7E20AD5BD7D3}" srcOrd="1" destOrd="0" presId="urn:microsoft.com/office/officeart/2005/8/layout/orgChart1"/>
    <dgm:cxn modelId="{139F9C5F-493F-4FFE-B098-6AEA6EB511BA}" type="presParOf" srcId="{4F7117C8-BD82-4DDC-8CC6-4F01DEC7E878}" destId="{1450ECDC-93D2-4E47-BE2D-F0B7ABE0C0E7}" srcOrd="1" destOrd="0" presId="urn:microsoft.com/office/officeart/2005/8/layout/orgChart1"/>
    <dgm:cxn modelId="{7E3ECA2E-0027-4BDA-A64C-FA4C9AE3708C}" type="presParOf" srcId="{4F7117C8-BD82-4DDC-8CC6-4F01DEC7E878}" destId="{E09DDA1E-81DB-4F31-892B-3240BBCF9A6F}" srcOrd="2" destOrd="0" presId="urn:microsoft.com/office/officeart/2005/8/layout/orgChart1"/>
    <dgm:cxn modelId="{717CE7E7-7011-47F0-83AE-FEDA8D33AE81}" type="presParOf" srcId="{E91E7960-2E0A-4D8C-A801-C08FEA6DB139}" destId="{32FEB93A-239B-48B0-A674-FB9E8CFF0379}" srcOrd="2" destOrd="0" presId="urn:microsoft.com/office/officeart/2005/8/layout/orgChart1"/>
    <dgm:cxn modelId="{B0C5A052-86B3-489B-BAC0-5F615E75D7BA}" type="presParOf" srcId="{7B2B18A7-BD39-4BD6-8877-608EFB3A4DF9}" destId="{912B53A6-276E-47B7-8583-731745534090}" srcOrd="2" destOrd="0" presId="urn:microsoft.com/office/officeart/2005/8/layout/orgChart1"/>
    <dgm:cxn modelId="{F3ED297B-4111-4556-8146-12AE31C440FE}" type="presParOf" srcId="{7B2B18A7-BD39-4BD6-8877-608EFB3A4DF9}" destId="{7A2C4743-6E96-4383-904D-1525D8F46EC9}" srcOrd="3" destOrd="0" presId="urn:microsoft.com/office/officeart/2005/8/layout/orgChart1"/>
    <dgm:cxn modelId="{5E2FB9BA-1BCB-4285-AABE-4C5B90D9E423}" type="presParOf" srcId="{7A2C4743-6E96-4383-904D-1525D8F46EC9}" destId="{89F5D687-B0F5-44C9-8B98-4036524F1BF7}" srcOrd="0" destOrd="0" presId="urn:microsoft.com/office/officeart/2005/8/layout/orgChart1"/>
    <dgm:cxn modelId="{2F0F9FFA-B72F-4FD7-A899-C7E8326E2140}" type="presParOf" srcId="{89F5D687-B0F5-44C9-8B98-4036524F1BF7}" destId="{7BDDC867-2C6F-4C6F-93CF-A414D2F56A62}" srcOrd="0" destOrd="0" presId="urn:microsoft.com/office/officeart/2005/8/layout/orgChart1"/>
    <dgm:cxn modelId="{84D05A36-3A51-4CB1-AC60-489DFCD7E37B}" type="presParOf" srcId="{89F5D687-B0F5-44C9-8B98-4036524F1BF7}" destId="{A21208F1-8947-4F63-92D1-EDA9FD02D72D}" srcOrd="1" destOrd="0" presId="urn:microsoft.com/office/officeart/2005/8/layout/orgChart1"/>
    <dgm:cxn modelId="{3C62C579-C0E3-4B53-86BE-E3EC8F91B009}" type="presParOf" srcId="{7A2C4743-6E96-4383-904D-1525D8F46EC9}" destId="{0EF948D9-4425-4B66-BC96-6416F5D9B658}" srcOrd="1" destOrd="0" presId="urn:microsoft.com/office/officeart/2005/8/layout/orgChart1"/>
    <dgm:cxn modelId="{F17C246C-C503-48FB-9A26-CF41022816AB}" type="presParOf" srcId="{0EF948D9-4425-4B66-BC96-6416F5D9B658}" destId="{F88029B0-8F4C-4C1D-8ADD-3E9AEB2251E2}" srcOrd="0" destOrd="0" presId="urn:microsoft.com/office/officeart/2005/8/layout/orgChart1"/>
    <dgm:cxn modelId="{29CB4216-C393-410F-ADF4-99F301133886}" type="presParOf" srcId="{0EF948D9-4425-4B66-BC96-6416F5D9B658}" destId="{FC681982-434C-49B6-ABB2-FEBFEEC6A84A}" srcOrd="1" destOrd="0" presId="urn:microsoft.com/office/officeart/2005/8/layout/orgChart1"/>
    <dgm:cxn modelId="{AA222087-A678-451F-8862-A1B97D881E69}" type="presParOf" srcId="{FC681982-434C-49B6-ABB2-FEBFEEC6A84A}" destId="{47BE16B8-FBBF-4E1C-91F3-E0E29D9B2D56}" srcOrd="0" destOrd="0" presId="urn:microsoft.com/office/officeart/2005/8/layout/orgChart1"/>
    <dgm:cxn modelId="{CC9333FE-45BC-437A-86AA-D84E14F1F2C2}" type="presParOf" srcId="{47BE16B8-FBBF-4E1C-91F3-E0E29D9B2D56}" destId="{E995BCF6-70AA-439A-9DC6-A65FBC155A4E}" srcOrd="0" destOrd="0" presId="urn:microsoft.com/office/officeart/2005/8/layout/orgChart1"/>
    <dgm:cxn modelId="{DC355168-B45D-4F13-BD34-2583D797DCCB}" type="presParOf" srcId="{47BE16B8-FBBF-4E1C-91F3-E0E29D9B2D56}" destId="{2CEDE277-B81A-406F-AE72-28BBC27BB907}" srcOrd="1" destOrd="0" presId="urn:microsoft.com/office/officeart/2005/8/layout/orgChart1"/>
    <dgm:cxn modelId="{01CA309A-9A92-41F8-AB6D-FF6B002462CA}" type="presParOf" srcId="{FC681982-434C-49B6-ABB2-FEBFEEC6A84A}" destId="{EC14E7E9-7B86-4DB3-A9D6-B3E4D79ECA9E}" srcOrd="1" destOrd="0" presId="urn:microsoft.com/office/officeart/2005/8/layout/orgChart1"/>
    <dgm:cxn modelId="{F408571C-D43E-4E34-8663-5D615265A3FB}" type="presParOf" srcId="{FC681982-434C-49B6-ABB2-FEBFEEC6A84A}" destId="{6B205D24-3E5E-4323-861D-8DF7DACBFD3C}" srcOrd="2" destOrd="0" presId="urn:microsoft.com/office/officeart/2005/8/layout/orgChart1"/>
    <dgm:cxn modelId="{1A0F191C-95D9-4A8F-86DF-85405932195D}" type="presParOf" srcId="{0EF948D9-4425-4B66-BC96-6416F5D9B658}" destId="{B022F9D9-E4F2-420F-AD34-BA33E09BD1EA}" srcOrd="2" destOrd="0" presId="urn:microsoft.com/office/officeart/2005/8/layout/orgChart1"/>
    <dgm:cxn modelId="{A19D4E58-16E4-4883-B10C-8E2D07ED1834}" type="presParOf" srcId="{0EF948D9-4425-4B66-BC96-6416F5D9B658}" destId="{06B98B8A-940D-473C-866D-FECA56440157}" srcOrd="3" destOrd="0" presId="urn:microsoft.com/office/officeart/2005/8/layout/orgChart1"/>
    <dgm:cxn modelId="{89851063-CB43-4245-B8E3-BA5259B82A26}" type="presParOf" srcId="{06B98B8A-940D-473C-866D-FECA56440157}" destId="{C85FF60B-F3FA-4006-9272-59C59EE99DD0}" srcOrd="0" destOrd="0" presId="urn:microsoft.com/office/officeart/2005/8/layout/orgChart1"/>
    <dgm:cxn modelId="{DCF57B8E-A356-4E99-BD65-C35A8AF16F8C}" type="presParOf" srcId="{C85FF60B-F3FA-4006-9272-59C59EE99DD0}" destId="{B679404E-B617-44A1-93F8-F0BE2F648C67}" srcOrd="0" destOrd="0" presId="urn:microsoft.com/office/officeart/2005/8/layout/orgChart1"/>
    <dgm:cxn modelId="{F6E39DF8-55BE-49D1-AA58-52C15B573D99}" type="presParOf" srcId="{C85FF60B-F3FA-4006-9272-59C59EE99DD0}" destId="{AFDB43EB-7CB6-4899-B5D5-8C7FE634E7C5}" srcOrd="1" destOrd="0" presId="urn:microsoft.com/office/officeart/2005/8/layout/orgChart1"/>
    <dgm:cxn modelId="{8DF6DA61-7189-4115-A5F4-989F9B44C909}" type="presParOf" srcId="{06B98B8A-940D-473C-866D-FECA56440157}" destId="{FE144B10-CD3F-470C-8591-02A1228C43AF}" srcOrd="1" destOrd="0" presId="urn:microsoft.com/office/officeart/2005/8/layout/orgChart1"/>
    <dgm:cxn modelId="{23EAC2DA-6C89-4C4C-BFA9-051225A6D5C0}" type="presParOf" srcId="{06B98B8A-940D-473C-866D-FECA56440157}" destId="{4D1AC97E-8F18-4FEB-B50A-D62B599B1D69}" srcOrd="2" destOrd="0" presId="urn:microsoft.com/office/officeart/2005/8/layout/orgChart1"/>
    <dgm:cxn modelId="{B0DDFCEF-E859-48C3-904A-C7A99A8D1D46}" type="presParOf" srcId="{7A2C4743-6E96-4383-904D-1525D8F46EC9}" destId="{3A38C9C6-F0D1-4B93-AF0C-C187C37F18AA}" srcOrd="2" destOrd="0" presId="urn:microsoft.com/office/officeart/2005/8/layout/orgChart1"/>
    <dgm:cxn modelId="{7B0ED007-8F9B-4DDE-8D8D-18100EF758FC}" type="presParOf" srcId="{7B2B18A7-BD39-4BD6-8877-608EFB3A4DF9}" destId="{C307622F-3AED-422B-A3C6-B9CEA38EF7E4}" srcOrd="4" destOrd="0" presId="urn:microsoft.com/office/officeart/2005/8/layout/orgChart1"/>
    <dgm:cxn modelId="{4CABF2F5-BAC4-4590-9A9F-97B09D71603A}" type="presParOf" srcId="{7B2B18A7-BD39-4BD6-8877-608EFB3A4DF9}" destId="{B229CA9B-0B47-448A-B473-1E2970CC48AD}" srcOrd="5" destOrd="0" presId="urn:microsoft.com/office/officeart/2005/8/layout/orgChart1"/>
    <dgm:cxn modelId="{FB9C8756-D2CF-486A-BAB5-33915801D9AC}" type="presParOf" srcId="{B229CA9B-0B47-448A-B473-1E2970CC48AD}" destId="{FCBE8746-E8BD-4C27-B321-CA524DDB86C8}" srcOrd="0" destOrd="0" presId="urn:microsoft.com/office/officeart/2005/8/layout/orgChart1"/>
    <dgm:cxn modelId="{E98F7243-1AFF-4291-B0D7-4E95B9332264}" type="presParOf" srcId="{FCBE8746-E8BD-4C27-B321-CA524DDB86C8}" destId="{43A53499-48A0-4560-A161-36E148DAE721}" srcOrd="0" destOrd="0" presId="urn:microsoft.com/office/officeart/2005/8/layout/orgChart1"/>
    <dgm:cxn modelId="{C6603EE8-7831-4888-8454-39456CB21451}" type="presParOf" srcId="{FCBE8746-E8BD-4C27-B321-CA524DDB86C8}" destId="{A2163E9A-913D-44A1-AE35-04514A56E14C}" srcOrd="1" destOrd="0" presId="urn:microsoft.com/office/officeart/2005/8/layout/orgChart1"/>
    <dgm:cxn modelId="{2E18F653-F04F-4A37-81AD-69CE7255D598}" type="presParOf" srcId="{B229CA9B-0B47-448A-B473-1E2970CC48AD}" destId="{23C83225-FFAE-48BE-88F4-49A85D6235B6}" srcOrd="1" destOrd="0" presId="urn:microsoft.com/office/officeart/2005/8/layout/orgChart1"/>
    <dgm:cxn modelId="{1A4B4F60-622A-43ED-916F-17EEF9DEC156}" type="presParOf" srcId="{23C83225-FFAE-48BE-88F4-49A85D6235B6}" destId="{B85183B2-5D80-47A1-863B-7E8F59918360}" srcOrd="0" destOrd="0" presId="urn:microsoft.com/office/officeart/2005/8/layout/orgChart1"/>
    <dgm:cxn modelId="{C66869D1-9D64-42E3-B2D3-ACD4E0D70AF6}" type="presParOf" srcId="{23C83225-FFAE-48BE-88F4-49A85D6235B6}" destId="{6331D6DB-1B7A-418E-84D1-38AD7696DC50}" srcOrd="1" destOrd="0" presId="urn:microsoft.com/office/officeart/2005/8/layout/orgChart1"/>
    <dgm:cxn modelId="{E7DF54DD-68DE-410E-966C-BCD01ABC245D}" type="presParOf" srcId="{6331D6DB-1B7A-418E-84D1-38AD7696DC50}" destId="{DD341A2D-CD05-4410-BEDA-377BEF8B834E}" srcOrd="0" destOrd="0" presId="urn:microsoft.com/office/officeart/2005/8/layout/orgChart1"/>
    <dgm:cxn modelId="{D4318845-51DB-4937-9A3B-01F0F7D5581A}" type="presParOf" srcId="{DD341A2D-CD05-4410-BEDA-377BEF8B834E}" destId="{3642A5EA-7CFD-4872-B190-002E7C628ECC}" srcOrd="0" destOrd="0" presId="urn:microsoft.com/office/officeart/2005/8/layout/orgChart1"/>
    <dgm:cxn modelId="{45182226-402B-4054-911B-D67311D349C8}" type="presParOf" srcId="{DD341A2D-CD05-4410-BEDA-377BEF8B834E}" destId="{49F49A73-D9DC-428E-9E35-951DFE66FB81}" srcOrd="1" destOrd="0" presId="urn:microsoft.com/office/officeart/2005/8/layout/orgChart1"/>
    <dgm:cxn modelId="{FFF2C990-8310-433A-BCCA-127F527811BC}" type="presParOf" srcId="{6331D6DB-1B7A-418E-84D1-38AD7696DC50}" destId="{41DA0C24-A7D4-478A-949E-022C5A7D2F1D}" srcOrd="1" destOrd="0" presId="urn:microsoft.com/office/officeart/2005/8/layout/orgChart1"/>
    <dgm:cxn modelId="{1D9D0794-B5CC-4F61-8D53-08707032F9C0}" type="presParOf" srcId="{6331D6DB-1B7A-418E-84D1-38AD7696DC50}" destId="{64732317-D79E-4EC5-AA5E-7ED358CD5B25}" srcOrd="2" destOrd="0" presId="urn:microsoft.com/office/officeart/2005/8/layout/orgChart1"/>
    <dgm:cxn modelId="{C910DFFE-AE50-4E4C-B413-63DEB31CA039}" type="presParOf" srcId="{B229CA9B-0B47-448A-B473-1E2970CC48AD}" destId="{F6C025B0-88B8-41A8-AFEC-67404F61173F}" srcOrd="2" destOrd="0" presId="urn:microsoft.com/office/officeart/2005/8/layout/orgChart1"/>
    <dgm:cxn modelId="{647973C6-7B90-4471-A498-C245636BBB31}" type="presParOf" srcId="{F98FC9DB-DBCE-455A-83FB-CBD3490C8092}" destId="{053A0767-D902-4068-80D3-50A1F7F8F4E6}" srcOrd="2" destOrd="0" presId="urn:microsoft.com/office/officeart/2005/8/layout/orgChart1"/>
    <dgm:cxn modelId="{B6416B5E-2A74-40CC-8D0C-AB296B5B521C}" type="presParOf" srcId="{43F5F347-D684-49E6-867C-FC6802644EAB}" destId="{BDF73E32-6544-4B30-8A51-2C0C37DAB020}" srcOrd="2" destOrd="0" presId="urn:microsoft.com/office/officeart/2005/8/layout/orgChart1"/>
    <dgm:cxn modelId="{739B641E-063F-48E7-BB9B-729F3F40F69D}" type="presParOf" srcId="{43F5F347-D684-49E6-867C-FC6802644EAB}" destId="{4425ADB6-2995-40EB-80BE-FA366C154F98}" srcOrd="3" destOrd="0" presId="urn:microsoft.com/office/officeart/2005/8/layout/orgChart1"/>
    <dgm:cxn modelId="{2CC3F414-C0AF-4246-9E58-144F2D71E676}" type="presParOf" srcId="{4425ADB6-2995-40EB-80BE-FA366C154F98}" destId="{BB87AD3F-D4BC-453D-A9FC-93EC6C17D58C}" srcOrd="0" destOrd="0" presId="urn:microsoft.com/office/officeart/2005/8/layout/orgChart1"/>
    <dgm:cxn modelId="{A2845413-8EC4-460B-966F-E33993F026A7}" type="presParOf" srcId="{BB87AD3F-D4BC-453D-A9FC-93EC6C17D58C}" destId="{9C6DC857-C9E8-4EF0-9CC5-F669A2516AE2}" srcOrd="0" destOrd="0" presId="urn:microsoft.com/office/officeart/2005/8/layout/orgChart1"/>
    <dgm:cxn modelId="{00D1D22B-C29E-4318-BC99-06E84333EADC}" type="presParOf" srcId="{BB87AD3F-D4BC-453D-A9FC-93EC6C17D58C}" destId="{CB3EC757-6F96-4B71-85B6-141AB9C4E2A8}" srcOrd="1" destOrd="0" presId="urn:microsoft.com/office/officeart/2005/8/layout/orgChart1"/>
    <dgm:cxn modelId="{11681C88-1DB8-4CBF-9414-98A84EE72C78}" type="presParOf" srcId="{4425ADB6-2995-40EB-80BE-FA366C154F98}" destId="{495F8D5D-3062-4C17-9A1E-4364941E5DD4}" srcOrd="1" destOrd="0" presId="urn:microsoft.com/office/officeart/2005/8/layout/orgChart1"/>
    <dgm:cxn modelId="{8377F8D5-5C0A-4F2E-9A16-3F1F2955F679}" type="presParOf" srcId="{495F8D5D-3062-4C17-9A1E-4364941E5DD4}" destId="{E26B6830-9B5E-4D46-96AD-E430171F2B4D}" srcOrd="0" destOrd="0" presId="urn:microsoft.com/office/officeart/2005/8/layout/orgChart1"/>
    <dgm:cxn modelId="{DD17DCB1-6ED0-46B9-8800-15B33D12114F}" type="presParOf" srcId="{495F8D5D-3062-4C17-9A1E-4364941E5DD4}" destId="{3894D8B6-90DC-4372-BA04-5DE572EA667E}" srcOrd="1" destOrd="0" presId="urn:microsoft.com/office/officeart/2005/8/layout/orgChart1"/>
    <dgm:cxn modelId="{860BBF22-FDBE-41DF-8390-0385CD3FB697}" type="presParOf" srcId="{3894D8B6-90DC-4372-BA04-5DE572EA667E}" destId="{0D86C872-17E1-4D75-BED8-ECC976D68DB6}" srcOrd="0" destOrd="0" presId="urn:microsoft.com/office/officeart/2005/8/layout/orgChart1"/>
    <dgm:cxn modelId="{3D8F1637-8743-46EC-A539-6D3C3999D8FE}" type="presParOf" srcId="{0D86C872-17E1-4D75-BED8-ECC976D68DB6}" destId="{F3D37319-F288-47A3-922C-44A06D9F4B1C}" srcOrd="0" destOrd="0" presId="urn:microsoft.com/office/officeart/2005/8/layout/orgChart1"/>
    <dgm:cxn modelId="{249C2C24-7B49-4508-92D6-7A40A0992013}" type="presParOf" srcId="{0D86C872-17E1-4D75-BED8-ECC976D68DB6}" destId="{9AA2F78C-04AE-4730-B57D-D42DC01A78EC}" srcOrd="1" destOrd="0" presId="urn:microsoft.com/office/officeart/2005/8/layout/orgChart1"/>
    <dgm:cxn modelId="{05C89469-0BBC-457C-B41A-ED1D0E1967C0}" type="presParOf" srcId="{3894D8B6-90DC-4372-BA04-5DE572EA667E}" destId="{AE767F4A-1EEA-41AC-BB0B-A3242CA26550}" srcOrd="1" destOrd="0" presId="urn:microsoft.com/office/officeart/2005/8/layout/orgChart1"/>
    <dgm:cxn modelId="{ACF83114-A926-4D12-8562-8F54C5A539E7}" type="presParOf" srcId="{AE767F4A-1EEA-41AC-BB0B-A3242CA26550}" destId="{64236153-D434-4DB8-B5CD-E6707D67F26E}" srcOrd="0" destOrd="0" presId="urn:microsoft.com/office/officeart/2005/8/layout/orgChart1"/>
    <dgm:cxn modelId="{A7275049-95F6-4195-A26A-586B083F3802}" type="presParOf" srcId="{AE767F4A-1EEA-41AC-BB0B-A3242CA26550}" destId="{8032EBA5-6195-4847-A791-75A40EBB6E69}" srcOrd="1" destOrd="0" presId="urn:microsoft.com/office/officeart/2005/8/layout/orgChart1"/>
    <dgm:cxn modelId="{67BEE0A8-A68B-4847-8093-62E1602184FA}" type="presParOf" srcId="{8032EBA5-6195-4847-A791-75A40EBB6E69}" destId="{76C6BD2C-748A-40AF-AAD7-46C1D55325D4}" srcOrd="0" destOrd="0" presId="urn:microsoft.com/office/officeart/2005/8/layout/orgChart1"/>
    <dgm:cxn modelId="{68F4A3AB-2994-4649-B51D-10D8662C1CE7}" type="presParOf" srcId="{76C6BD2C-748A-40AF-AAD7-46C1D55325D4}" destId="{4D8EEC3D-1DA8-4719-AFD0-0266FF008690}" srcOrd="0" destOrd="0" presId="urn:microsoft.com/office/officeart/2005/8/layout/orgChart1"/>
    <dgm:cxn modelId="{BE7F8E98-CC78-495B-BB48-7B5E7D48E4EE}" type="presParOf" srcId="{76C6BD2C-748A-40AF-AAD7-46C1D55325D4}" destId="{1CA4FF2F-643E-47B8-85D2-804F243D5A26}" srcOrd="1" destOrd="0" presId="urn:microsoft.com/office/officeart/2005/8/layout/orgChart1"/>
    <dgm:cxn modelId="{251D5072-76FF-4285-B243-B0DC334E95E6}" type="presParOf" srcId="{8032EBA5-6195-4847-A791-75A40EBB6E69}" destId="{3B099CBF-C665-4D26-91A9-12BACC709895}" srcOrd="1" destOrd="0" presId="urn:microsoft.com/office/officeart/2005/8/layout/orgChart1"/>
    <dgm:cxn modelId="{1B00C4AF-AA9F-4D5C-8207-3DB7E4B6630F}" type="presParOf" srcId="{8032EBA5-6195-4847-A791-75A40EBB6E69}" destId="{B43593DA-5C8D-4144-B3F7-4D54BC14E426}" srcOrd="2" destOrd="0" presId="urn:microsoft.com/office/officeart/2005/8/layout/orgChart1"/>
    <dgm:cxn modelId="{30FB6AA1-EA27-4F39-AF8C-47315D256B78}" type="presParOf" srcId="{3894D8B6-90DC-4372-BA04-5DE572EA667E}" destId="{50EA6214-B8C7-4B7E-A37E-F83C10BB2E9C}" srcOrd="2" destOrd="0" presId="urn:microsoft.com/office/officeart/2005/8/layout/orgChart1"/>
    <dgm:cxn modelId="{E4D7C7EF-2A23-46BA-B647-A0E5CEA3501E}" type="presParOf" srcId="{495F8D5D-3062-4C17-9A1E-4364941E5DD4}" destId="{43749B6F-4C99-4A76-A1CC-1C84B47ED238}" srcOrd="2" destOrd="0" presId="urn:microsoft.com/office/officeart/2005/8/layout/orgChart1"/>
    <dgm:cxn modelId="{F678CDB6-1022-4189-BE42-0942099F59CE}" type="presParOf" srcId="{495F8D5D-3062-4C17-9A1E-4364941E5DD4}" destId="{2E88D6FF-FFEE-404C-85D1-5BEEC874595C}" srcOrd="3" destOrd="0" presId="urn:microsoft.com/office/officeart/2005/8/layout/orgChart1"/>
    <dgm:cxn modelId="{7F544916-F2CC-4EEA-A11E-42260FF30C02}" type="presParOf" srcId="{2E88D6FF-FFEE-404C-85D1-5BEEC874595C}" destId="{57D96752-8897-43A7-9F09-9F59ACD85320}" srcOrd="0" destOrd="0" presId="urn:microsoft.com/office/officeart/2005/8/layout/orgChart1"/>
    <dgm:cxn modelId="{BC29F46A-AED5-42D7-9DCA-1BD39737B1CB}" type="presParOf" srcId="{57D96752-8897-43A7-9F09-9F59ACD85320}" destId="{DF716B6B-6F74-4A1D-ADC7-D25B577C5ABF}" srcOrd="0" destOrd="0" presId="urn:microsoft.com/office/officeart/2005/8/layout/orgChart1"/>
    <dgm:cxn modelId="{095C29AC-4255-4A1E-A0AC-CCD426A09D74}" type="presParOf" srcId="{57D96752-8897-43A7-9F09-9F59ACD85320}" destId="{F99A93F8-19FE-4B01-9CDC-CEA0EC627497}" srcOrd="1" destOrd="0" presId="urn:microsoft.com/office/officeart/2005/8/layout/orgChart1"/>
    <dgm:cxn modelId="{AB95F196-0C7E-478F-A295-A5FFF04D4159}" type="presParOf" srcId="{2E88D6FF-FFEE-404C-85D1-5BEEC874595C}" destId="{C2A1F3C5-9709-4689-A5B2-15F93EF989C8}" srcOrd="1" destOrd="0" presId="urn:microsoft.com/office/officeart/2005/8/layout/orgChart1"/>
    <dgm:cxn modelId="{5437225E-BA32-4613-908D-258B7B030FA0}" type="presParOf" srcId="{C2A1F3C5-9709-4689-A5B2-15F93EF989C8}" destId="{757BF626-920A-420C-909A-1848B2E09D73}" srcOrd="0" destOrd="0" presId="urn:microsoft.com/office/officeart/2005/8/layout/orgChart1"/>
    <dgm:cxn modelId="{13E4EBEF-5154-4BDD-B19C-C0B982713E8F}" type="presParOf" srcId="{C2A1F3C5-9709-4689-A5B2-15F93EF989C8}" destId="{CE028F4E-868D-4E9F-9DA2-B54953089713}" srcOrd="1" destOrd="0" presId="urn:microsoft.com/office/officeart/2005/8/layout/orgChart1"/>
    <dgm:cxn modelId="{64938CCD-C342-4F3B-8D4B-6F0892FD980D}" type="presParOf" srcId="{CE028F4E-868D-4E9F-9DA2-B54953089713}" destId="{44719356-F8B4-40EC-BEDD-ED34D92A254C}" srcOrd="0" destOrd="0" presId="urn:microsoft.com/office/officeart/2005/8/layout/orgChart1"/>
    <dgm:cxn modelId="{C1732E83-7917-43C4-8E25-920C39BB2E36}" type="presParOf" srcId="{44719356-F8B4-40EC-BEDD-ED34D92A254C}" destId="{EA0D0A41-371B-40E3-A183-1FE9E42DB04F}" srcOrd="0" destOrd="0" presId="urn:microsoft.com/office/officeart/2005/8/layout/orgChart1"/>
    <dgm:cxn modelId="{9F9BCB9F-01CC-46B9-BBF3-54B6A9F80AE6}" type="presParOf" srcId="{44719356-F8B4-40EC-BEDD-ED34D92A254C}" destId="{95F77DB7-501A-488D-BA8D-90D473578050}" srcOrd="1" destOrd="0" presId="urn:microsoft.com/office/officeart/2005/8/layout/orgChart1"/>
    <dgm:cxn modelId="{C7313C0E-3618-474B-828B-25C86B1CC020}" type="presParOf" srcId="{CE028F4E-868D-4E9F-9DA2-B54953089713}" destId="{CDF8B5E6-237C-4B8B-ABBD-CE8A6DF792D1}" srcOrd="1" destOrd="0" presId="urn:microsoft.com/office/officeart/2005/8/layout/orgChart1"/>
    <dgm:cxn modelId="{C2578110-67FF-42A7-91F8-BD3CC96CC26B}" type="presParOf" srcId="{CE028F4E-868D-4E9F-9DA2-B54953089713}" destId="{AC6D5720-63C2-45CE-A186-A0A510C01537}" srcOrd="2" destOrd="0" presId="urn:microsoft.com/office/officeart/2005/8/layout/orgChart1"/>
    <dgm:cxn modelId="{55A93659-58C4-4E11-A818-A890959A6CE2}" type="presParOf" srcId="{2E88D6FF-FFEE-404C-85D1-5BEEC874595C}" destId="{A456E772-21AE-4EE4-9901-59A65A21DB0D}" srcOrd="2" destOrd="0" presId="urn:microsoft.com/office/officeart/2005/8/layout/orgChart1"/>
    <dgm:cxn modelId="{7DDB75B0-42F9-4C7C-8FFB-F3A3A81410E9}" type="presParOf" srcId="{495F8D5D-3062-4C17-9A1E-4364941E5DD4}" destId="{DEFF416E-CF1A-49E5-B257-3958D050C6C2}" srcOrd="4" destOrd="0" presId="urn:microsoft.com/office/officeart/2005/8/layout/orgChart1"/>
    <dgm:cxn modelId="{F826B3C7-FCEC-484D-92CE-BC9EAAC0EB87}" type="presParOf" srcId="{495F8D5D-3062-4C17-9A1E-4364941E5DD4}" destId="{303E820D-3D48-4FB1-86AF-88F335F806A1}" srcOrd="5" destOrd="0" presId="urn:microsoft.com/office/officeart/2005/8/layout/orgChart1"/>
    <dgm:cxn modelId="{079AA475-046F-4728-B1FC-ED771FC76CE3}" type="presParOf" srcId="{303E820D-3D48-4FB1-86AF-88F335F806A1}" destId="{85722364-35EE-475E-A52A-38B597CC13F2}" srcOrd="0" destOrd="0" presId="urn:microsoft.com/office/officeart/2005/8/layout/orgChart1"/>
    <dgm:cxn modelId="{705F6ABC-CB8B-4B91-9B8D-2981CBB70AEA}" type="presParOf" srcId="{85722364-35EE-475E-A52A-38B597CC13F2}" destId="{843AED66-E840-4506-8816-F8959AF04F40}" srcOrd="0" destOrd="0" presId="urn:microsoft.com/office/officeart/2005/8/layout/orgChart1"/>
    <dgm:cxn modelId="{E8C7B574-118E-407E-B832-8A0B8AE8C758}" type="presParOf" srcId="{85722364-35EE-475E-A52A-38B597CC13F2}" destId="{8E41902F-7F1B-4223-9F11-DC141FAF6B66}" srcOrd="1" destOrd="0" presId="urn:microsoft.com/office/officeart/2005/8/layout/orgChart1"/>
    <dgm:cxn modelId="{BBEB389C-176A-4ECF-B94E-7F39704C2801}" type="presParOf" srcId="{303E820D-3D48-4FB1-86AF-88F335F806A1}" destId="{B2862571-57DB-4E20-BD7B-1B7F3C6F6C61}" srcOrd="1" destOrd="0" presId="urn:microsoft.com/office/officeart/2005/8/layout/orgChart1"/>
    <dgm:cxn modelId="{267FA115-B2AC-4A85-A4F8-11DFB2902469}" type="presParOf" srcId="{B2862571-57DB-4E20-BD7B-1B7F3C6F6C61}" destId="{F145D270-6A4C-4C61-8C6D-521AD8565411}" srcOrd="0" destOrd="0" presId="urn:microsoft.com/office/officeart/2005/8/layout/orgChart1"/>
    <dgm:cxn modelId="{C93D2770-3D6B-4307-8692-ECE448EE4509}" type="presParOf" srcId="{B2862571-57DB-4E20-BD7B-1B7F3C6F6C61}" destId="{7D38E3CB-AF30-437F-A2FB-08FABEA1EE89}" srcOrd="1" destOrd="0" presId="urn:microsoft.com/office/officeart/2005/8/layout/orgChart1"/>
    <dgm:cxn modelId="{5985BC3D-FEB2-46E0-BCBA-6BD0D30DA275}" type="presParOf" srcId="{7D38E3CB-AF30-437F-A2FB-08FABEA1EE89}" destId="{D8B2EFC4-411A-4632-951D-81C5830D344A}" srcOrd="0" destOrd="0" presId="urn:microsoft.com/office/officeart/2005/8/layout/orgChart1"/>
    <dgm:cxn modelId="{03AFD025-7CC3-4DF7-AD9A-2B9D7A3D962D}" type="presParOf" srcId="{D8B2EFC4-411A-4632-951D-81C5830D344A}" destId="{670B5218-B1FF-4DBB-96FD-17CF5846266F}" srcOrd="0" destOrd="0" presId="urn:microsoft.com/office/officeart/2005/8/layout/orgChart1"/>
    <dgm:cxn modelId="{638E8B01-DBF7-4330-B6B9-371C9C0FC223}" type="presParOf" srcId="{D8B2EFC4-411A-4632-951D-81C5830D344A}" destId="{A50C0F6F-211A-4DD6-8AB5-9A53E7BB070D}" srcOrd="1" destOrd="0" presId="urn:microsoft.com/office/officeart/2005/8/layout/orgChart1"/>
    <dgm:cxn modelId="{F890F821-1B6E-4C39-99C3-6C16ED9B2A09}" type="presParOf" srcId="{7D38E3CB-AF30-437F-A2FB-08FABEA1EE89}" destId="{99923C48-6DC3-494E-BF71-7576013991BE}" srcOrd="1" destOrd="0" presId="urn:microsoft.com/office/officeart/2005/8/layout/orgChart1"/>
    <dgm:cxn modelId="{CF19673A-267D-4359-970F-1BD19DAACA71}" type="presParOf" srcId="{7D38E3CB-AF30-437F-A2FB-08FABEA1EE89}" destId="{655EB245-A04A-4BB4-A533-F986954CBA6F}" srcOrd="2" destOrd="0" presId="urn:microsoft.com/office/officeart/2005/8/layout/orgChart1"/>
    <dgm:cxn modelId="{540BEA50-F572-4183-AE55-9449B3CDC2A3}" type="presParOf" srcId="{303E820D-3D48-4FB1-86AF-88F335F806A1}" destId="{21C774CC-30EC-4314-9752-6845F35A0DD9}" srcOrd="2" destOrd="0" presId="urn:microsoft.com/office/officeart/2005/8/layout/orgChart1"/>
    <dgm:cxn modelId="{F10A7795-E4D0-4E88-92A0-A4AF1B2520FD}" type="presParOf" srcId="{4425ADB6-2995-40EB-80BE-FA366C154F98}" destId="{DF804D86-E909-4718-A83A-904C28367C6A}" srcOrd="2" destOrd="0" presId="urn:microsoft.com/office/officeart/2005/8/layout/orgChart1"/>
    <dgm:cxn modelId="{30275092-B559-45D1-9690-4FB5CB4886E9}" type="presParOf" srcId="{67EF2C14-D24E-4B06-9278-D7F1A6E19D1F}" destId="{B407EC45-598D-46C3-A687-855C68CC2079}" srcOrd="2" destOrd="0" presId="urn:microsoft.com/office/officeart/2005/8/layout/orgChart1"/>
    <dgm:cxn modelId="{1763D434-DA06-4999-909E-BF8A9CF95A48}" type="presParOf" srcId="{B541E34C-F0EA-4924-ADB5-2175CF7BA1F6}" destId="{EE8F7961-112D-48DB-B0DB-5C1759A2C29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5D270-6A4C-4C61-8C6D-521AD8565411}">
      <dsp:nvSpPr>
        <dsp:cNvPr id="0" name=""/>
        <dsp:cNvSpPr/>
      </dsp:nvSpPr>
      <dsp:spPr>
        <a:xfrm>
          <a:off x="11097391"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F416E-CF1A-49E5-B257-3958D050C6C2}">
      <dsp:nvSpPr>
        <dsp:cNvPr id="0" name=""/>
        <dsp:cNvSpPr/>
      </dsp:nvSpPr>
      <dsp:spPr>
        <a:xfrm>
          <a:off x="10360931" y="2529311"/>
          <a:ext cx="1100144" cy="190934"/>
        </a:xfrm>
        <a:custGeom>
          <a:avLst/>
          <a:gdLst/>
          <a:ahLst/>
          <a:cxnLst/>
          <a:rect l="0" t="0" r="0" b="0"/>
          <a:pathLst>
            <a:path>
              <a:moveTo>
                <a:pt x="0" y="0"/>
              </a:moveTo>
              <a:lnTo>
                <a:pt x="0" y="95467"/>
              </a:lnTo>
              <a:lnTo>
                <a:pt x="1100144" y="95467"/>
              </a:lnTo>
              <a:lnTo>
                <a:pt x="1100144"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7BF626-920A-420C-909A-1848B2E09D73}">
      <dsp:nvSpPr>
        <dsp:cNvPr id="0" name=""/>
        <dsp:cNvSpPr/>
      </dsp:nvSpPr>
      <dsp:spPr>
        <a:xfrm>
          <a:off x="9997247"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749B6F-4C99-4A76-A1CC-1C84B47ED238}">
      <dsp:nvSpPr>
        <dsp:cNvPr id="0" name=""/>
        <dsp:cNvSpPr/>
      </dsp:nvSpPr>
      <dsp:spPr>
        <a:xfrm>
          <a:off x="10315211" y="2529311"/>
          <a:ext cx="91440" cy="190934"/>
        </a:xfrm>
        <a:custGeom>
          <a:avLst/>
          <a:gdLst/>
          <a:ahLst/>
          <a:cxnLst/>
          <a:rect l="0" t="0" r="0" b="0"/>
          <a:pathLst>
            <a:path>
              <a:moveTo>
                <a:pt x="45720" y="0"/>
              </a:moveTo>
              <a:lnTo>
                <a:pt x="45720"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236153-D434-4DB8-B5CD-E6707D67F26E}">
      <dsp:nvSpPr>
        <dsp:cNvPr id="0" name=""/>
        <dsp:cNvSpPr/>
      </dsp:nvSpPr>
      <dsp:spPr>
        <a:xfrm>
          <a:off x="8897102"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6B6830-9B5E-4D46-96AD-E430171F2B4D}">
      <dsp:nvSpPr>
        <dsp:cNvPr id="0" name=""/>
        <dsp:cNvSpPr/>
      </dsp:nvSpPr>
      <dsp:spPr>
        <a:xfrm>
          <a:off x="9260786" y="2529311"/>
          <a:ext cx="1100144" cy="190934"/>
        </a:xfrm>
        <a:custGeom>
          <a:avLst/>
          <a:gdLst/>
          <a:ahLst/>
          <a:cxnLst/>
          <a:rect l="0" t="0" r="0" b="0"/>
          <a:pathLst>
            <a:path>
              <a:moveTo>
                <a:pt x="1100144" y="0"/>
              </a:moveTo>
              <a:lnTo>
                <a:pt x="1100144" y="95467"/>
              </a:lnTo>
              <a:lnTo>
                <a:pt x="0" y="95467"/>
              </a:lnTo>
              <a:lnTo>
                <a:pt x="0"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73E32-6544-4B30-8A51-2C0C37DAB020}">
      <dsp:nvSpPr>
        <dsp:cNvPr id="0" name=""/>
        <dsp:cNvSpPr/>
      </dsp:nvSpPr>
      <dsp:spPr>
        <a:xfrm>
          <a:off x="8710714" y="1883772"/>
          <a:ext cx="1650216" cy="190934"/>
        </a:xfrm>
        <a:custGeom>
          <a:avLst/>
          <a:gdLst/>
          <a:ahLst/>
          <a:cxnLst/>
          <a:rect l="0" t="0" r="0" b="0"/>
          <a:pathLst>
            <a:path>
              <a:moveTo>
                <a:pt x="0" y="0"/>
              </a:moveTo>
              <a:lnTo>
                <a:pt x="0" y="95467"/>
              </a:lnTo>
              <a:lnTo>
                <a:pt x="1650216" y="95467"/>
              </a:lnTo>
              <a:lnTo>
                <a:pt x="1650216" y="19093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5183B2-5D80-47A1-863B-7E8F59918360}">
      <dsp:nvSpPr>
        <dsp:cNvPr id="0" name=""/>
        <dsp:cNvSpPr/>
      </dsp:nvSpPr>
      <dsp:spPr>
        <a:xfrm>
          <a:off x="7796958"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07622F-3AED-422B-A3C6-B9CEA38EF7E4}">
      <dsp:nvSpPr>
        <dsp:cNvPr id="0" name=""/>
        <dsp:cNvSpPr/>
      </dsp:nvSpPr>
      <dsp:spPr>
        <a:xfrm>
          <a:off x="7060498" y="2529311"/>
          <a:ext cx="1100144" cy="190934"/>
        </a:xfrm>
        <a:custGeom>
          <a:avLst/>
          <a:gdLst/>
          <a:ahLst/>
          <a:cxnLst/>
          <a:rect l="0" t="0" r="0" b="0"/>
          <a:pathLst>
            <a:path>
              <a:moveTo>
                <a:pt x="0" y="0"/>
              </a:moveTo>
              <a:lnTo>
                <a:pt x="0" y="95467"/>
              </a:lnTo>
              <a:lnTo>
                <a:pt x="1100144" y="95467"/>
              </a:lnTo>
              <a:lnTo>
                <a:pt x="1100144"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22F9D9-E4F2-420F-AD34-BA33E09BD1EA}">
      <dsp:nvSpPr>
        <dsp:cNvPr id="0" name=""/>
        <dsp:cNvSpPr/>
      </dsp:nvSpPr>
      <dsp:spPr>
        <a:xfrm>
          <a:off x="6696814" y="3174850"/>
          <a:ext cx="136381" cy="1063775"/>
        </a:xfrm>
        <a:custGeom>
          <a:avLst/>
          <a:gdLst/>
          <a:ahLst/>
          <a:cxnLst/>
          <a:rect l="0" t="0" r="0" b="0"/>
          <a:pathLst>
            <a:path>
              <a:moveTo>
                <a:pt x="0" y="0"/>
              </a:moveTo>
              <a:lnTo>
                <a:pt x="0" y="1063775"/>
              </a:lnTo>
              <a:lnTo>
                <a:pt x="136381" y="1063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8029B0-8F4C-4C1D-8ADD-3E9AEB2251E2}">
      <dsp:nvSpPr>
        <dsp:cNvPr id="0" name=""/>
        <dsp:cNvSpPr/>
      </dsp:nvSpPr>
      <dsp:spPr>
        <a:xfrm>
          <a:off x="6696814"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2B53A6-276E-47B7-8583-731745534090}">
      <dsp:nvSpPr>
        <dsp:cNvPr id="0" name=""/>
        <dsp:cNvSpPr/>
      </dsp:nvSpPr>
      <dsp:spPr>
        <a:xfrm>
          <a:off x="7014778" y="2529311"/>
          <a:ext cx="91440" cy="190934"/>
        </a:xfrm>
        <a:custGeom>
          <a:avLst/>
          <a:gdLst/>
          <a:ahLst/>
          <a:cxnLst/>
          <a:rect l="0" t="0" r="0" b="0"/>
          <a:pathLst>
            <a:path>
              <a:moveTo>
                <a:pt x="45720" y="0"/>
              </a:moveTo>
              <a:lnTo>
                <a:pt x="45720"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25C63B-3524-4E3F-BA0F-0357AC99068B}">
      <dsp:nvSpPr>
        <dsp:cNvPr id="0" name=""/>
        <dsp:cNvSpPr/>
      </dsp:nvSpPr>
      <dsp:spPr>
        <a:xfrm>
          <a:off x="5596670"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5FA6F7-0C76-4786-90BD-54BAD808128C}">
      <dsp:nvSpPr>
        <dsp:cNvPr id="0" name=""/>
        <dsp:cNvSpPr/>
      </dsp:nvSpPr>
      <dsp:spPr>
        <a:xfrm>
          <a:off x="5960354" y="2529311"/>
          <a:ext cx="1100144" cy="190934"/>
        </a:xfrm>
        <a:custGeom>
          <a:avLst/>
          <a:gdLst/>
          <a:ahLst/>
          <a:cxnLst/>
          <a:rect l="0" t="0" r="0" b="0"/>
          <a:pathLst>
            <a:path>
              <a:moveTo>
                <a:pt x="1100144" y="0"/>
              </a:moveTo>
              <a:lnTo>
                <a:pt x="1100144" y="95467"/>
              </a:lnTo>
              <a:lnTo>
                <a:pt x="0" y="95467"/>
              </a:lnTo>
              <a:lnTo>
                <a:pt x="0"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06C6AA-9A2E-4EF4-BFAE-31ADFB12B13D}">
      <dsp:nvSpPr>
        <dsp:cNvPr id="0" name=""/>
        <dsp:cNvSpPr/>
      </dsp:nvSpPr>
      <dsp:spPr>
        <a:xfrm>
          <a:off x="7060498" y="1883772"/>
          <a:ext cx="1650216" cy="190934"/>
        </a:xfrm>
        <a:custGeom>
          <a:avLst/>
          <a:gdLst/>
          <a:ahLst/>
          <a:cxnLst/>
          <a:rect l="0" t="0" r="0" b="0"/>
          <a:pathLst>
            <a:path>
              <a:moveTo>
                <a:pt x="1650216" y="0"/>
              </a:moveTo>
              <a:lnTo>
                <a:pt x="1650216" y="95467"/>
              </a:lnTo>
              <a:lnTo>
                <a:pt x="0" y="95467"/>
              </a:lnTo>
              <a:lnTo>
                <a:pt x="0" y="19093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930E-23B1-401F-920D-32B43C049AB4}">
      <dsp:nvSpPr>
        <dsp:cNvPr id="0" name=""/>
        <dsp:cNvSpPr/>
      </dsp:nvSpPr>
      <dsp:spPr>
        <a:xfrm>
          <a:off x="5822836" y="1235664"/>
          <a:ext cx="2887878" cy="190934"/>
        </a:xfrm>
        <a:custGeom>
          <a:avLst/>
          <a:gdLst/>
          <a:ahLst/>
          <a:cxnLst/>
          <a:rect l="0" t="0" r="0" b="0"/>
          <a:pathLst>
            <a:path>
              <a:moveTo>
                <a:pt x="0" y="0"/>
              </a:moveTo>
              <a:lnTo>
                <a:pt x="0" y="95467"/>
              </a:lnTo>
              <a:lnTo>
                <a:pt x="2887878" y="95467"/>
              </a:lnTo>
              <a:lnTo>
                <a:pt x="2887878" y="1909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33038E-FD7B-4AF5-943C-ED64D26D26D4}">
      <dsp:nvSpPr>
        <dsp:cNvPr id="0" name=""/>
        <dsp:cNvSpPr/>
      </dsp:nvSpPr>
      <dsp:spPr>
        <a:xfrm>
          <a:off x="4496525" y="3174850"/>
          <a:ext cx="136381" cy="1709315"/>
        </a:xfrm>
        <a:custGeom>
          <a:avLst/>
          <a:gdLst/>
          <a:ahLst/>
          <a:cxnLst/>
          <a:rect l="0" t="0" r="0" b="0"/>
          <a:pathLst>
            <a:path>
              <a:moveTo>
                <a:pt x="0" y="0"/>
              </a:moveTo>
              <a:lnTo>
                <a:pt x="0" y="1709315"/>
              </a:lnTo>
              <a:lnTo>
                <a:pt x="136381" y="17093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FBA171-D28F-45EE-A0D3-4976BC025B70}">
      <dsp:nvSpPr>
        <dsp:cNvPr id="0" name=""/>
        <dsp:cNvSpPr/>
      </dsp:nvSpPr>
      <dsp:spPr>
        <a:xfrm>
          <a:off x="4496525" y="3174850"/>
          <a:ext cx="136381" cy="1063775"/>
        </a:xfrm>
        <a:custGeom>
          <a:avLst/>
          <a:gdLst/>
          <a:ahLst/>
          <a:cxnLst/>
          <a:rect l="0" t="0" r="0" b="0"/>
          <a:pathLst>
            <a:path>
              <a:moveTo>
                <a:pt x="0" y="0"/>
              </a:moveTo>
              <a:lnTo>
                <a:pt x="0" y="1063775"/>
              </a:lnTo>
              <a:lnTo>
                <a:pt x="136381" y="1063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ABF901-0040-4115-9FA5-4DEDB9C8157A}">
      <dsp:nvSpPr>
        <dsp:cNvPr id="0" name=""/>
        <dsp:cNvSpPr/>
      </dsp:nvSpPr>
      <dsp:spPr>
        <a:xfrm>
          <a:off x="4496525"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32F6CE-3E65-47CD-A5D6-A82ED846587F}">
      <dsp:nvSpPr>
        <dsp:cNvPr id="0" name=""/>
        <dsp:cNvSpPr/>
      </dsp:nvSpPr>
      <dsp:spPr>
        <a:xfrm>
          <a:off x="4310137" y="2529311"/>
          <a:ext cx="550072" cy="190934"/>
        </a:xfrm>
        <a:custGeom>
          <a:avLst/>
          <a:gdLst/>
          <a:ahLst/>
          <a:cxnLst/>
          <a:rect l="0" t="0" r="0" b="0"/>
          <a:pathLst>
            <a:path>
              <a:moveTo>
                <a:pt x="0" y="0"/>
              </a:moveTo>
              <a:lnTo>
                <a:pt x="0" y="95467"/>
              </a:lnTo>
              <a:lnTo>
                <a:pt x="550072" y="95467"/>
              </a:lnTo>
              <a:lnTo>
                <a:pt x="550072"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ABE51A-2BD1-4F2B-8832-2BBD865C4D7D}">
      <dsp:nvSpPr>
        <dsp:cNvPr id="0" name=""/>
        <dsp:cNvSpPr/>
      </dsp:nvSpPr>
      <dsp:spPr>
        <a:xfrm>
          <a:off x="3396381"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BA08C6-CFC6-454C-A5E4-1080C270DE06}">
      <dsp:nvSpPr>
        <dsp:cNvPr id="0" name=""/>
        <dsp:cNvSpPr/>
      </dsp:nvSpPr>
      <dsp:spPr>
        <a:xfrm>
          <a:off x="3760065" y="2529311"/>
          <a:ext cx="550072" cy="190934"/>
        </a:xfrm>
        <a:custGeom>
          <a:avLst/>
          <a:gdLst/>
          <a:ahLst/>
          <a:cxnLst/>
          <a:rect l="0" t="0" r="0" b="0"/>
          <a:pathLst>
            <a:path>
              <a:moveTo>
                <a:pt x="550072" y="0"/>
              </a:moveTo>
              <a:lnTo>
                <a:pt x="550072" y="95467"/>
              </a:lnTo>
              <a:lnTo>
                <a:pt x="0" y="95467"/>
              </a:lnTo>
              <a:lnTo>
                <a:pt x="0"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E9ACBB-21B3-413C-8745-7A5555A6B4E6}">
      <dsp:nvSpPr>
        <dsp:cNvPr id="0" name=""/>
        <dsp:cNvSpPr/>
      </dsp:nvSpPr>
      <dsp:spPr>
        <a:xfrm>
          <a:off x="2934957" y="1883772"/>
          <a:ext cx="1375180" cy="190934"/>
        </a:xfrm>
        <a:custGeom>
          <a:avLst/>
          <a:gdLst/>
          <a:ahLst/>
          <a:cxnLst/>
          <a:rect l="0" t="0" r="0" b="0"/>
          <a:pathLst>
            <a:path>
              <a:moveTo>
                <a:pt x="0" y="0"/>
              </a:moveTo>
              <a:lnTo>
                <a:pt x="0" y="95467"/>
              </a:lnTo>
              <a:lnTo>
                <a:pt x="1375180" y="95467"/>
              </a:lnTo>
              <a:lnTo>
                <a:pt x="1375180" y="19093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E30B0A-2C8E-4B83-8A33-1CFF6D6E7D61}">
      <dsp:nvSpPr>
        <dsp:cNvPr id="0" name=""/>
        <dsp:cNvSpPr/>
      </dsp:nvSpPr>
      <dsp:spPr>
        <a:xfrm>
          <a:off x="2296237"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2C69F2-9408-43A6-9CEB-D60F643A5928}">
      <dsp:nvSpPr>
        <dsp:cNvPr id="0" name=""/>
        <dsp:cNvSpPr/>
      </dsp:nvSpPr>
      <dsp:spPr>
        <a:xfrm>
          <a:off x="1559777" y="2529311"/>
          <a:ext cx="1100144" cy="190934"/>
        </a:xfrm>
        <a:custGeom>
          <a:avLst/>
          <a:gdLst/>
          <a:ahLst/>
          <a:cxnLst/>
          <a:rect l="0" t="0" r="0" b="0"/>
          <a:pathLst>
            <a:path>
              <a:moveTo>
                <a:pt x="0" y="0"/>
              </a:moveTo>
              <a:lnTo>
                <a:pt x="0" y="95467"/>
              </a:lnTo>
              <a:lnTo>
                <a:pt x="1100144" y="95467"/>
              </a:lnTo>
              <a:lnTo>
                <a:pt x="1100144"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7A6388-7D7C-4155-ADE5-AF3AF61AF6A8}">
      <dsp:nvSpPr>
        <dsp:cNvPr id="0" name=""/>
        <dsp:cNvSpPr/>
      </dsp:nvSpPr>
      <dsp:spPr>
        <a:xfrm>
          <a:off x="1196093" y="3174850"/>
          <a:ext cx="136381" cy="1063775"/>
        </a:xfrm>
        <a:custGeom>
          <a:avLst/>
          <a:gdLst/>
          <a:ahLst/>
          <a:cxnLst/>
          <a:rect l="0" t="0" r="0" b="0"/>
          <a:pathLst>
            <a:path>
              <a:moveTo>
                <a:pt x="0" y="0"/>
              </a:moveTo>
              <a:lnTo>
                <a:pt x="0" y="1063775"/>
              </a:lnTo>
              <a:lnTo>
                <a:pt x="136381" y="10637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309003-9B95-4257-A55D-EEC00D013512}">
      <dsp:nvSpPr>
        <dsp:cNvPr id="0" name=""/>
        <dsp:cNvSpPr/>
      </dsp:nvSpPr>
      <dsp:spPr>
        <a:xfrm>
          <a:off x="1196093"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2AD5ED-0B48-465D-A0C8-9D90D96B0A28}">
      <dsp:nvSpPr>
        <dsp:cNvPr id="0" name=""/>
        <dsp:cNvSpPr/>
      </dsp:nvSpPr>
      <dsp:spPr>
        <a:xfrm>
          <a:off x="1514057" y="2529311"/>
          <a:ext cx="91440" cy="190934"/>
        </a:xfrm>
        <a:custGeom>
          <a:avLst/>
          <a:gdLst/>
          <a:ahLst/>
          <a:cxnLst/>
          <a:rect l="0" t="0" r="0" b="0"/>
          <a:pathLst>
            <a:path>
              <a:moveTo>
                <a:pt x="45720" y="0"/>
              </a:moveTo>
              <a:lnTo>
                <a:pt x="45720"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5CF341-6B2F-4906-8979-D5F6FF49B3D9}">
      <dsp:nvSpPr>
        <dsp:cNvPr id="0" name=""/>
        <dsp:cNvSpPr/>
      </dsp:nvSpPr>
      <dsp:spPr>
        <a:xfrm>
          <a:off x="95949" y="3174850"/>
          <a:ext cx="136381" cy="418236"/>
        </a:xfrm>
        <a:custGeom>
          <a:avLst/>
          <a:gdLst/>
          <a:ahLst/>
          <a:cxnLst/>
          <a:rect l="0" t="0" r="0" b="0"/>
          <a:pathLst>
            <a:path>
              <a:moveTo>
                <a:pt x="0" y="0"/>
              </a:moveTo>
              <a:lnTo>
                <a:pt x="0" y="418236"/>
              </a:lnTo>
              <a:lnTo>
                <a:pt x="136381" y="4182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AA3142-BD61-4657-B3F4-19DD42EFE31A}">
      <dsp:nvSpPr>
        <dsp:cNvPr id="0" name=""/>
        <dsp:cNvSpPr/>
      </dsp:nvSpPr>
      <dsp:spPr>
        <a:xfrm>
          <a:off x="459633" y="2529311"/>
          <a:ext cx="1100144" cy="190934"/>
        </a:xfrm>
        <a:custGeom>
          <a:avLst/>
          <a:gdLst/>
          <a:ahLst/>
          <a:cxnLst/>
          <a:rect l="0" t="0" r="0" b="0"/>
          <a:pathLst>
            <a:path>
              <a:moveTo>
                <a:pt x="1100144" y="0"/>
              </a:moveTo>
              <a:lnTo>
                <a:pt x="1100144" y="95467"/>
              </a:lnTo>
              <a:lnTo>
                <a:pt x="0" y="95467"/>
              </a:lnTo>
              <a:lnTo>
                <a:pt x="0" y="1909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57CF2B-3B66-494A-897F-51A888DD5308}">
      <dsp:nvSpPr>
        <dsp:cNvPr id="0" name=""/>
        <dsp:cNvSpPr/>
      </dsp:nvSpPr>
      <dsp:spPr>
        <a:xfrm>
          <a:off x="1559777" y="1883772"/>
          <a:ext cx="1375180" cy="190934"/>
        </a:xfrm>
        <a:custGeom>
          <a:avLst/>
          <a:gdLst/>
          <a:ahLst/>
          <a:cxnLst/>
          <a:rect l="0" t="0" r="0" b="0"/>
          <a:pathLst>
            <a:path>
              <a:moveTo>
                <a:pt x="1375180" y="0"/>
              </a:moveTo>
              <a:lnTo>
                <a:pt x="1375180" y="95467"/>
              </a:lnTo>
              <a:lnTo>
                <a:pt x="0" y="95467"/>
              </a:lnTo>
              <a:lnTo>
                <a:pt x="0" y="19093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C8407E-C0E6-42C2-B6B2-CFC58F128E73}">
      <dsp:nvSpPr>
        <dsp:cNvPr id="0" name=""/>
        <dsp:cNvSpPr/>
      </dsp:nvSpPr>
      <dsp:spPr>
        <a:xfrm>
          <a:off x="2934957" y="1235664"/>
          <a:ext cx="2887878" cy="190934"/>
        </a:xfrm>
        <a:custGeom>
          <a:avLst/>
          <a:gdLst/>
          <a:ahLst/>
          <a:cxnLst/>
          <a:rect l="0" t="0" r="0" b="0"/>
          <a:pathLst>
            <a:path>
              <a:moveTo>
                <a:pt x="2887878" y="0"/>
              </a:moveTo>
              <a:lnTo>
                <a:pt x="2887878" y="95467"/>
              </a:lnTo>
              <a:lnTo>
                <a:pt x="0" y="95467"/>
              </a:lnTo>
              <a:lnTo>
                <a:pt x="0" y="1909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6823BC-8845-4EF5-A65C-D21C740280AB}">
      <dsp:nvSpPr>
        <dsp:cNvPr id="0" name=""/>
        <dsp:cNvSpPr/>
      </dsp:nvSpPr>
      <dsp:spPr>
        <a:xfrm>
          <a:off x="4457679" y="781059"/>
          <a:ext cx="2730312" cy="454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Progetto  ELSE</a:t>
          </a:r>
        </a:p>
      </dsp:txBody>
      <dsp:txXfrm>
        <a:off x="4457679" y="781059"/>
        <a:ext cx="2730312" cy="454605"/>
      </dsp:txXfrm>
    </dsp:sp>
    <dsp:sp modelId="{2CC141A5-29D0-4085-B902-8C461723EFE7}">
      <dsp:nvSpPr>
        <dsp:cNvPr id="0" name=""/>
        <dsp:cNvSpPr/>
      </dsp:nvSpPr>
      <dsp:spPr>
        <a:xfrm>
          <a:off x="2155678" y="1426598"/>
          <a:ext cx="1558558" cy="45717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O2 – E-Core</a:t>
          </a:r>
        </a:p>
      </dsp:txBody>
      <dsp:txXfrm>
        <a:off x="2155678" y="1426598"/>
        <a:ext cx="1558558" cy="457173"/>
      </dsp:txXfrm>
    </dsp:sp>
    <dsp:sp modelId="{2F72F5D5-D129-4437-B292-6D9BB7FB4E94}">
      <dsp:nvSpPr>
        <dsp:cNvPr id="0" name=""/>
        <dsp:cNvSpPr/>
      </dsp:nvSpPr>
      <dsp:spPr>
        <a:xfrm>
          <a:off x="1105172" y="2074706"/>
          <a:ext cx="909210" cy="4546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P1 – Unitus</a:t>
          </a:r>
        </a:p>
      </dsp:txBody>
      <dsp:txXfrm>
        <a:off x="1105172" y="2074706"/>
        <a:ext cx="909210" cy="454605"/>
      </dsp:txXfrm>
    </dsp:sp>
    <dsp:sp modelId="{0BCF3158-A55E-4D2A-8CC5-5CF9FD5B6003}">
      <dsp:nvSpPr>
        <dsp:cNvPr id="0" name=""/>
        <dsp:cNvSpPr/>
      </dsp:nvSpPr>
      <dsp:spPr>
        <a:xfrm>
          <a:off x="5027"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Manager</a:t>
          </a:r>
        </a:p>
      </dsp:txBody>
      <dsp:txXfrm>
        <a:off x="5027" y="2720245"/>
        <a:ext cx="909210" cy="454605"/>
      </dsp:txXfrm>
    </dsp:sp>
    <dsp:sp modelId="{B7C5DFA0-7327-4382-B1EB-8E1999841371}">
      <dsp:nvSpPr>
        <dsp:cNvPr id="0" name=""/>
        <dsp:cNvSpPr/>
      </dsp:nvSpPr>
      <dsp:spPr>
        <a:xfrm>
          <a:off x="232330"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Simona</a:t>
          </a:r>
        </a:p>
      </dsp:txBody>
      <dsp:txXfrm>
        <a:off x="232330" y="3365784"/>
        <a:ext cx="909210" cy="454605"/>
      </dsp:txXfrm>
    </dsp:sp>
    <dsp:sp modelId="{629F8A88-555C-4FAA-96B9-E39E0E164DE5}">
      <dsp:nvSpPr>
        <dsp:cNvPr id="0" name=""/>
        <dsp:cNvSpPr/>
      </dsp:nvSpPr>
      <dsp:spPr>
        <a:xfrm>
          <a:off x="1105172"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Docente</a:t>
          </a:r>
        </a:p>
      </dsp:txBody>
      <dsp:txXfrm>
        <a:off x="1105172" y="2720245"/>
        <a:ext cx="909210" cy="454605"/>
      </dsp:txXfrm>
    </dsp:sp>
    <dsp:sp modelId="{05855D01-9BFD-453A-86F0-5556D01C3402}">
      <dsp:nvSpPr>
        <dsp:cNvPr id="0" name=""/>
        <dsp:cNvSpPr/>
      </dsp:nvSpPr>
      <dsp:spPr>
        <a:xfrm>
          <a:off x="1332474"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Anna</a:t>
          </a:r>
        </a:p>
      </dsp:txBody>
      <dsp:txXfrm>
        <a:off x="1332474" y="3365784"/>
        <a:ext cx="909210" cy="454605"/>
      </dsp:txXfrm>
    </dsp:sp>
    <dsp:sp modelId="{B0F70779-9331-4644-B569-F72B8C395BBA}">
      <dsp:nvSpPr>
        <dsp:cNvPr id="0" name=""/>
        <dsp:cNvSpPr/>
      </dsp:nvSpPr>
      <dsp:spPr>
        <a:xfrm>
          <a:off x="1332474" y="401132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Patrizia</a:t>
          </a:r>
        </a:p>
      </dsp:txBody>
      <dsp:txXfrm>
        <a:off x="1332474" y="4011324"/>
        <a:ext cx="909210" cy="454605"/>
      </dsp:txXfrm>
    </dsp:sp>
    <dsp:sp modelId="{03E56F15-F790-4EA2-89A0-67A3F5A4AA7E}">
      <dsp:nvSpPr>
        <dsp:cNvPr id="0" name=""/>
        <dsp:cNvSpPr/>
      </dsp:nvSpPr>
      <dsp:spPr>
        <a:xfrm>
          <a:off x="2205316"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Tecnico</a:t>
          </a:r>
        </a:p>
      </dsp:txBody>
      <dsp:txXfrm>
        <a:off x="2205316" y="2720245"/>
        <a:ext cx="909210" cy="454605"/>
      </dsp:txXfrm>
    </dsp:sp>
    <dsp:sp modelId="{ECB8AF82-A4A0-4763-896C-83AA91160669}">
      <dsp:nvSpPr>
        <dsp:cNvPr id="0" name=""/>
        <dsp:cNvSpPr/>
      </dsp:nvSpPr>
      <dsp:spPr>
        <a:xfrm>
          <a:off x="2432618"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Pierpaolo</a:t>
          </a:r>
        </a:p>
      </dsp:txBody>
      <dsp:txXfrm>
        <a:off x="2432618" y="3365784"/>
        <a:ext cx="909210" cy="454605"/>
      </dsp:txXfrm>
    </dsp:sp>
    <dsp:sp modelId="{2EF40F29-A4FC-42FE-82B3-2E7D29370D49}">
      <dsp:nvSpPr>
        <dsp:cNvPr id="0" name=""/>
        <dsp:cNvSpPr/>
      </dsp:nvSpPr>
      <dsp:spPr>
        <a:xfrm>
          <a:off x="3855532" y="2074706"/>
          <a:ext cx="909210" cy="4546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P10 – </a:t>
          </a:r>
          <a:r>
            <a:rPr lang="it-IT" sz="1600" kern="1200" dirty="0" err="1"/>
            <a:t>Entropy</a:t>
          </a:r>
          <a:endParaRPr lang="it-IT" sz="1600" kern="1200" dirty="0"/>
        </a:p>
      </dsp:txBody>
      <dsp:txXfrm>
        <a:off x="3855532" y="2074706"/>
        <a:ext cx="909210" cy="454605"/>
      </dsp:txXfrm>
    </dsp:sp>
    <dsp:sp modelId="{847E64E1-3CA4-49AE-B889-E3FFB6D44B64}">
      <dsp:nvSpPr>
        <dsp:cNvPr id="0" name=""/>
        <dsp:cNvSpPr/>
      </dsp:nvSpPr>
      <dsp:spPr>
        <a:xfrm>
          <a:off x="3305460"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Manager</a:t>
          </a:r>
        </a:p>
      </dsp:txBody>
      <dsp:txXfrm>
        <a:off x="3305460" y="2720245"/>
        <a:ext cx="909210" cy="454605"/>
      </dsp:txXfrm>
    </dsp:sp>
    <dsp:sp modelId="{7F640A92-EC5A-4E08-B84A-E9D88BE86F8F}">
      <dsp:nvSpPr>
        <dsp:cNvPr id="0" name=""/>
        <dsp:cNvSpPr/>
      </dsp:nvSpPr>
      <dsp:spPr>
        <a:xfrm>
          <a:off x="3532763"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Michela</a:t>
          </a:r>
        </a:p>
      </dsp:txBody>
      <dsp:txXfrm>
        <a:off x="3532763" y="3365784"/>
        <a:ext cx="909210" cy="454605"/>
      </dsp:txXfrm>
    </dsp:sp>
    <dsp:sp modelId="{0E0EA2FD-458E-42DF-BA6D-671FB2851A5F}">
      <dsp:nvSpPr>
        <dsp:cNvPr id="0" name=""/>
        <dsp:cNvSpPr/>
      </dsp:nvSpPr>
      <dsp:spPr>
        <a:xfrm>
          <a:off x="4405604"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Tecnico</a:t>
          </a:r>
        </a:p>
      </dsp:txBody>
      <dsp:txXfrm>
        <a:off x="4405604" y="2720245"/>
        <a:ext cx="909210" cy="454605"/>
      </dsp:txXfrm>
    </dsp:sp>
    <dsp:sp modelId="{95ECEDBC-A997-40BC-AC29-1755F89A60D3}">
      <dsp:nvSpPr>
        <dsp:cNvPr id="0" name=""/>
        <dsp:cNvSpPr/>
      </dsp:nvSpPr>
      <dsp:spPr>
        <a:xfrm>
          <a:off x="4632907"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Cosimo</a:t>
          </a:r>
        </a:p>
      </dsp:txBody>
      <dsp:txXfrm>
        <a:off x="4632907" y="3365784"/>
        <a:ext cx="909210" cy="454605"/>
      </dsp:txXfrm>
    </dsp:sp>
    <dsp:sp modelId="{BAAB94AE-E3D1-48A8-9658-1EF2DE4CB019}">
      <dsp:nvSpPr>
        <dsp:cNvPr id="0" name=""/>
        <dsp:cNvSpPr/>
      </dsp:nvSpPr>
      <dsp:spPr>
        <a:xfrm>
          <a:off x="4632907" y="401132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Arnaldo</a:t>
          </a:r>
        </a:p>
      </dsp:txBody>
      <dsp:txXfrm>
        <a:off x="4632907" y="4011324"/>
        <a:ext cx="909210" cy="454605"/>
      </dsp:txXfrm>
    </dsp:sp>
    <dsp:sp modelId="{E8907806-B796-429F-8376-69C013D91BF5}">
      <dsp:nvSpPr>
        <dsp:cNvPr id="0" name=""/>
        <dsp:cNvSpPr/>
      </dsp:nvSpPr>
      <dsp:spPr>
        <a:xfrm>
          <a:off x="4632907" y="4656863"/>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Katia</a:t>
          </a:r>
        </a:p>
      </dsp:txBody>
      <dsp:txXfrm>
        <a:off x="4632907" y="4656863"/>
        <a:ext cx="909210" cy="454605"/>
      </dsp:txXfrm>
    </dsp:sp>
    <dsp:sp modelId="{0F2253A4-2374-4CEE-8130-65A5E8CA88C7}">
      <dsp:nvSpPr>
        <dsp:cNvPr id="0" name=""/>
        <dsp:cNvSpPr/>
      </dsp:nvSpPr>
      <dsp:spPr>
        <a:xfrm>
          <a:off x="7931435" y="1426598"/>
          <a:ext cx="1558558" cy="45717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O3 – E-</a:t>
          </a:r>
          <a:r>
            <a:rPr lang="it-IT" sz="1600" kern="1200" dirty="0" err="1"/>
            <a:t>VOli</a:t>
          </a:r>
          <a:endParaRPr lang="it-IT" sz="1600" kern="1200" dirty="0"/>
        </a:p>
      </dsp:txBody>
      <dsp:txXfrm>
        <a:off x="7931435" y="1426598"/>
        <a:ext cx="1558558" cy="457173"/>
      </dsp:txXfrm>
    </dsp:sp>
    <dsp:sp modelId="{5802B5C9-50D8-44D7-BD32-0F232324B522}">
      <dsp:nvSpPr>
        <dsp:cNvPr id="0" name=""/>
        <dsp:cNvSpPr/>
      </dsp:nvSpPr>
      <dsp:spPr>
        <a:xfrm>
          <a:off x="6605893" y="2074706"/>
          <a:ext cx="909210" cy="4546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P1 – Unitus</a:t>
          </a:r>
        </a:p>
      </dsp:txBody>
      <dsp:txXfrm>
        <a:off x="6605893" y="2074706"/>
        <a:ext cx="909210" cy="454605"/>
      </dsp:txXfrm>
    </dsp:sp>
    <dsp:sp modelId="{DF02EE23-E26D-4F78-89B7-D1F1DDD10686}">
      <dsp:nvSpPr>
        <dsp:cNvPr id="0" name=""/>
        <dsp:cNvSpPr/>
      </dsp:nvSpPr>
      <dsp:spPr>
        <a:xfrm>
          <a:off x="5505749"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a:solidFill>
                <a:schemeClr val="tx1"/>
              </a:solidFill>
            </a:rPr>
            <a:t>Manager</a:t>
          </a:r>
          <a:endParaRPr lang="it-IT" sz="1600" kern="1200" dirty="0">
            <a:solidFill>
              <a:schemeClr val="tx1"/>
            </a:solidFill>
          </a:endParaRPr>
        </a:p>
      </dsp:txBody>
      <dsp:txXfrm>
        <a:off x="5505749" y="2720245"/>
        <a:ext cx="909210" cy="454605"/>
      </dsp:txXfrm>
    </dsp:sp>
    <dsp:sp modelId="{0133F50B-7C70-401E-894A-6268C5AF7621}">
      <dsp:nvSpPr>
        <dsp:cNvPr id="0" name=""/>
        <dsp:cNvSpPr/>
      </dsp:nvSpPr>
      <dsp:spPr>
        <a:xfrm>
          <a:off x="5733051"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Simona</a:t>
          </a:r>
        </a:p>
      </dsp:txBody>
      <dsp:txXfrm>
        <a:off x="5733051" y="3365784"/>
        <a:ext cx="909210" cy="454605"/>
      </dsp:txXfrm>
    </dsp:sp>
    <dsp:sp modelId="{7BDDC867-2C6F-4C6F-93CF-A414D2F56A62}">
      <dsp:nvSpPr>
        <dsp:cNvPr id="0" name=""/>
        <dsp:cNvSpPr/>
      </dsp:nvSpPr>
      <dsp:spPr>
        <a:xfrm>
          <a:off x="6605893"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Docente</a:t>
          </a:r>
        </a:p>
      </dsp:txBody>
      <dsp:txXfrm>
        <a:off x="6605893" y="2720245"/>
        <a:ext cx="909210" cy="454605"/>
      </dsp:txXfrm>
    </dsp:sp>
    <dsp:sp modelId="{E995BCF6-70AA-439A-9DC6-A65FBC155A4E}">
      <dsp:nvSpPr>
        <dsp:cNvPr id="0" name=""/>
        <dsp:cNvSpPr/>
      </dsp:nvSpPr>
      <dsp:spPr>
        <a:xfrm>
          <a:off x="6833195"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Anna</a:t>
          </a:r>
        </a:p>
      </dsp:txBody>
      <dsp:txXfrm>
        <a:off x="6833195" y="3365784"/>
        <a:ext cx="909210" cy="454605"/>
      </dsp:txXfrm>
    </dsp:sp>
    <dsp:sp modelId="{B679404E-B617-44A1-93F8-F0BE2F648C67}">
      <dsp:nvSpPr>
        <dsp:cNvPr id="0" name=""/>
        <dsp:cNvSpPr/>
      </dsp:nvSpPr>
      <dsp:spPr>
        <a:xfrm>
          <a:off x="6833195" y="401132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Patrizia</a:t>
          </a:r>
        </a:p>
      </dsp:txBody>
      <dsp:txXfrm>
        <a:off x="6833195" y="4011324"/>
        <a:ext cx="909210" cy="454605"/>
      </dsp:txXfrm>
    </dsp:sp>
    <dsp:sp modelId="{43A53499-48A0-4560-A161-36E148DAE721}">
      <dsp:nvSpPr>
        <dsp:cNvPr id="0" name=""/>
        <dsp:cNvSpPr/>
      </dsp:nvSpPr>
      <dsp:spPr>
        <a:xfrm>
          <a:off x="7706037"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Tecnico</a:t>
          </a:r>
        </a:p>
      </dsp:txBody>
      <dsp:txXfrm>
        <a:off x="7706037" y="2720245"/>
        <a:ext cx="909210" cy="454605"/>
      </dsp:txXfrm>
    </dsp:sp>
    <dsp:sp modelId="{3642A5EA-7CFD-4872-B190-002E7C628ECC}">
      <dsp:nvSpPr>
        <dsp:cNvPr id="0" name=""/>
        <dsp:cNvSpPr/>
      </dsp:nvSpPr>
      <dsp:spPr>
        <a:xfrm>
          <a:off x="7933340"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Pierpaolo</a:t>
          </a:r>
        </a:p>
      </dsp:txBody>
      <dsp:txXfrm>
        <a:off x="7933340" y="3365784"/>
        <a:ext cx="909210" cy="454605"/>
      </dsp:txXfrm>
    </dsp:sp>
    <dsp:sp modelId="{9C6DC857-C9E8-4EF0-9CC5-F669A2516AE2}">
      <dsp:nvSpPr>
        <dsp:cNvPr id="0" name=""/>
        <dsp:cNvSpPr/>
      </dsp:nvSpPr>
      <dsp:spPr>
        <a:xfrm>
          <a:off x="9906326" y="2074706"/>
          <a:ext cx="909210" cy="4546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P5 – </a:t>
          </a:r>
          <a:r>
            <a:rPr lang="it-IT" sz="1600" kern="1200" dirty="0" err="1"/>
            <a:t>Unimi</a:t>
          </a:r>
          <a:endParaRPr lang="it-IT" sz="1600" kern="1200" dirty="0"/>
        </a:p>
      </dsp:txBody>
      <dsp:txXfrm>
        <a:off x="9906326" y="2074706"/>
        <a:ext cx="909210" cy="454605"/>
      </dsp:txXfrm>
    </dsp:sp>
    <dsp:sp modelId="{F3D37319-F288-47A3-922C-44A06D9F4B1C}">
      <dsp:nvSpPr>
        <dsp:cNvPr id="0" name=""/>
        <dsp:cNvSpPr/>
      </dsp:nvSpPr>
      <dsp:spPr>
        <a:xfrm>
          <a:off x="8806181"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Manager</a:t>
          </a:r>
        </a:p>
      </dsp:txBody>
      <dsp:txXfrm>
        <a:off x="8806181" y="2720245"/>
        <a:ext cx="909210" cy="454605"/>
      </dsp:txXfrm>
    </dsp:sp>
    <dsp:sp modelId="{4D8EEC3D-1DA8-4719-AFD0-0266FF008690}">
      <dsp:nvSpPr>
        <dsp:cNvPr id="0" name=""/>
        <dsp:cNvSpPr/>
      </dsp:nvSpPr>
      <dsp:spPr>
        <a:xfrm>
          <a:off x="9033484"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Nicoletta</a:t>
          </a:r>
        </a:p>
      </dsp:txBody>
      <dsp:txXfrm>
        <a:off x="9033484" y="3365784"/>
        <a:ext cx="909210" cy="454605"/>
      </dsp:txXfrm>
    </dsp:sp>
    <dsp:sp modelId="{DF716B6B-6F74-4A1D-ADC7-D25B577C5ABF}">
      <dsp:nvSpPr>
        <dsp:cNvPr id="0" name=""/>
        <dsp:cNvSpPr/>
      </dsp:nvSpPr>
      <dsp:spPr>
        <a:xfrm>
          <a:off x="9906326"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Docente</a:t>
          </a:r>
        </a:p>
      </dsp:txBody>
      <dsp:txXfrm>
        <a:off x="9906326" y="2720245"/>
        <a:ext cx="909210" cy="454605"/>
      </dsp:txXfrm>
    </dsp:sp>
    <dsp:sp modelId="{EA0D0A41-371B-40E3-A183-1FE9E42DB04F}">
      <dsp:nvSpPr>
        <dsp:cNvPr id="0" name=""/>
        <dsp:cNvSpPr/>
      </dsp:nvSpPr>
      <dsp:spPr>
        <a:xfrm>
          <a:off x="10133628"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Vera</a:t>
          </a:r>
        </a:p>
      </dsp:txBody>
      <dsp:txXfrm>
        <a:off x="10133628" y="3365784"/>
        <a:ext cx="909210" cy="454605"/>
      </dsp:txXfrm>
    </dsp:sp>
    <dsp:sp modelId="{843AED66-E840-4506-8816-F8959AF04F40}">
      <dsp:nvSpPr>
        <dsp:cNvPr id="0" name=""/>
        <dsp:cNvSpPr/>
      </dsp:nvSpPr>
      <dsp:spPr>
        <a:xfrm>
          <a:off x="11006470" y="2720245"/>
          <a:ext cx="909210" cy="454605"/>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Tecnico</a:t>
          </a:r>
        </a:p>
      </dsp:txBody>
      <dsp:txXfrm>
        <a:off x="11006470" y="2720245"/>
        <a:ext cx="909210" cy="454605"/>
      </dsp:txXfrm>
    </dsp:sp>
    <dsp:sp modelId="{670B5218-B1FF-4DBB-96FD-17CF5846266F}">
      <dsp:nvSpPr>
        <dsp:cNvPr id="0" name=""/>
        <dsp:cNvSpPr/>
      </dsp:nvSpPr>
      <dsp:spPr>
        <a:xfrm>
          <a:off x="11233772" y="3365784"/>
          <a:ext cx="909210" cy="454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Aldo</a:t>
          </a:r>
        </a:p>
      </dsp:txBody>
      <dsp:txXfrm>
        <a:off x="11233772" y="3365784"/>
        <a:ext cx="909210" cy="45460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B1A679-998D-4AF7-81DA-37EFC1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181D35-00E6-4336-9842-DCA58DEBF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CFCC57-32F4-4C75-82C6-C4434E09ABED}" type="datetimeFigureOut">
              <a:rPr lang="en-US" smtClean="0"/>
              <a:t>12/6/2019</a:t>
            </a:fld>
            <a:endParaRPr lang="en-US"/>
          </a:p>
        </p:txBody>
      </p:sp>
      <p:sp>
        <p:nvSpPr>
          <p:cNvPr id="4" name="Footer Placeholder 3">
            <a:extLst>
              <a:ext uri="{FF2B5EF4-FFF2-40B4-BE49-F238E27FC236}">
                <a16:creationId xmlns:a16="http://schemas.microsoft.com/office/drawing/2014/main" id="{9549A602-A569-4F70-B61A-37B22BDB66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154D00-0949-4BF8-89D6-64723B6898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333877-85D4-4704-8FE8-88CBC7A2CAA1}" type="slidenum">
              <a:rPr lang="en-US" smtClean="0"/>
              <a:t>‹N›</a:t>
            </a:fld>
            <a:endParaRPr lang="en-US"/>
          </a:p>
        </p:txBody>
      </p:sp>
    </p:spTree>
    <p:extLst>
      <p:ext uri="{BB962C8B-B14F-4D97-AF65-F5344CB8AC3E}">
        <p14:creationId xmlns:p14="http://schemas.microsoft.com/office/powerpoint/2010/main" val="105592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0D6E7-B569-4C85-92F0-D9173FFB3CB0}" type="datetimeFigureOut">
              <a:rPr lang="en-US" smtClean="0"/>
              <a:t>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0E036-2AD3-40EE-8A71-C2A4E931E2BE}" type="slidenum">
              <a:rPr lang="en-US" smtClean="0"/>
              <a:t>‹N›</a:t>
            </a:fld>
            <a:endParaRPr lang="en-US"/>
          </a:p>
        </p:txBody>
      </p:sp>
    </p:spTree>
    <p:extLst>
      <p:ext uri="{BB962C8B-B14F-4D97-AF65-F5344CB8AC3E}">
        <p14:creationId xmlns:p14="http://schemas.microsoft.com/office/powerpoint/2010/main" val="87257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7DA700-D493-4724-A7E6-2C18A3598372}"/>
              </a:ext>
            </a:extLst>
          </p:cNvPr>
          <p:cNvGrpSpPr/>
          <p:nvPr userDrawn="1"/>
        </p:nvGrpSpPr>
        <p:grpSpPr>
          <a:xfrm flipH="1">
            <a:off x="592779" y="1333500"/>
            <a:ext cx="4034462" cy="4935026"/>
            <a:chOff x="6446339" y="1280897"/>
            <a:chExt cx="4320717" cy="5285178"/>
          </a:xfrm>
        </p:grpSpPr>
        <p:sp>
          <p:nvSpPr>
            <p:cNvPr id="4" name="Freeform: Shape 3">
              <a:extLst>
                <a:ext uri="{FF2B5EF4-FFF2-40B4-BE49-F238E27FC236}">
                  <a16:creationId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11" name="Text Placeholder 9">
            <a:extLst>
              <a:ext uri="{FF2B5EF4-FFF2-40B4-BE49-F238E27FC236}">
                <a16:creationId xmlns:a16="http://schemas.microsoft.com/office/drawing/2014/main" id="{8F734703-4A61-4A31-BB9E-0C690EB3522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a16="http://schemas.microsoft.com/office/drawing/2014/main" id="{54D90936-42A8-407A-87C1-0A47569609FC}"/>
              </a:ext>
            </a:extLst>
          </p:cNvPr>
          <p:cNvSpPr>
            <a:spLocks noGrp="1"/>
          </p:cNvSpPr>
          <p:nvPr>
            <p:ph type="pic" sz="quarter" idx="42" hasCustomPrompt="1"/>
          </p:nvPr>
        </p:nvSpPr>
        <p:spPr>
          <a:xfrm>
            <a:off x="859407" y="1640713"/>
            <a:ext cx="3631408"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a16="http://schemas.microsoft.com/office/drawing/2014/main" id="{83239325-648E-4C47-A0FE-7713B34A5F6E}"/>
              </a:ext>
            </a:extLst>
          </p:cNvPr>
          <p:cNvGrpSpPr/>
          <p:nvPr userDrawn="1"/>
        </p:nvGrpSpPr>
        <p:grpSpPr>
          <a:xfrm flipV="1">
            <a:off x="5427361" y="1143268"/>
            <a:ext cx="1337278" cy="220479"/>
            <a:chOff x="5809673" y="3008118"/>
            <a:chExt cx="2419398" cy="398889"/>
          </a:xfrm>
        </p:grpSpPr>
        <p:sp>
          <p:nvSpPr>
            <p:cNvPr id="13" name="Rectangle 12">
              <a:extLst>
                <a:ext uri="{FF2B5EF4-FFF2-40B4-BE49-F238E27FC236}">
                  <a16:creationId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055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B3CA5F7E-D45F-4887-AF9C-BB7E27A9C9CE}"/>
              </a:ext>
            </a:extLst>
          </p:cNvPr>
          <p:cNvSpPr/>
          <p:nvPr userDrawn="1"/>
        </p:nvSpPr>
        <p:spPr>
          <a:xfrm>
            <a:off x="673240" y="1141827"/>
            <a:ext cx="10862268" cy="50543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5">
            <a:extLst>
              <a:ext uri="{FF2B5EF4-FFF2-40B4-BE49-F238E27FC236}">
                <a16:creationId xmlns:a16="http://schemas.microsoft.com/office/drawing/2014/main" id="{1C677DB5-A9F3-459B-9D51-37160E085128}"/>
              </a:ext>
            </a:extLst>
          </p:cNvPr>
          <p:cNvSpPr>
            <a:spLocks noGrp="1"/>
          </p:cNvSpPr>
          <p:nvPr>
            <p:ph type="pic" sz="quarter" idx="12" hasCustomPrompt="1"/>
          </p:nvPr>
        </p:nvSpPr>
        <p:spPr>
          <a:xfrm>
            <a:off x="6229977" y="653142"/>
            <a:ext cx="4824557" cy="5054322"/>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600"/>
            </a:lvl1pPr>
          </a:lstStyle>
          <a:p>
            <a:r>
              <a:rPr lang="en-US" altLang="ko-KR" dirty="0"/>
              <a:t>Your Picture Here</a:t>
            </a:r>
            <a:endParaRPr lang="ko-KR" altLang="en-US" dirty="0"/>
          </a:p>
        </p:txBody>
      </p:sp>
    </p:spTree>
    <p:extLst>
      <p:ext uri="{BB962C8B-B14F-4D97-AF65-F5344CB8AC3E}">
        <p14:creationId xmlns:p14="http://schemas.microsoft.com/office/powerpoint/2010/main" val="3705764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Images &amp; Contents Layout">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id="{C0AD03F6-15F2-4D54-8634-F2FD4B876D5D}"/>
              </a:ext>
            </a:extLst>
          </p:cNvPr>
          <p:cNvSpPr/>
          <p:nvPr userDrawn="1"/>
        </p:nvSpPr>
        <p:spPr>
          <a:xfrm>
            <a:off x="0" y="1894646"/>
            <a:ext cx="12191999" cy="306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그림 개체 틀 25">
            <a:extLst>
              <a:ext uri="{FF2B5EF4-FFF2-40B4-BE49-F238E27FC236}">
                <a16:creationId xmlns:a16="http://schemas.microsoft.com/office/drawing/2014/main" id="{FD1AC33C-0748-4865-932F-6D8BA4643ACA}"/>
              </a:ext>
            </a:extLst>
          </p:cNvPr>
          <p:cNvSpPr>
            <a:spLocks noGrp="1"/>
          </p:cNvSpPr>
          <p:nvPr>
            <p:ph type="pic" sz="quarter" idx="11" hasCustomPrompt="1"/>
          </p:nvPr>
        </p:nvSpPr>
        <p:spPr>
          <a:xfrm>
            <a:off x="4697013" y="52057"/>
            <a:ext cx="6847888" cy="6753884"/>
          </a:xfrm>
          <a:custGeom>
            <a:avLst/>
            <a:gdLst>
              <a:gd name="connsiteX0" fmla="*/ 3704348 w 6847888"/>
              <a:gd name="connsiteY0" fmla="*/ 5 h 6753884"/>
              <a:gd name="connsiteX1" fmla="*/ 4005720 w 6847888"/>
              <a:gd name="connsiteY1" fmla="*/ 361947 h 6753884"/>
              <a:gd name="connsiteX2" fmla="*/ 3756101 w 6847888"/>
              <a:gd name="connsiteY2" fmla="*/ 1075954 h 6753884"/>
              <a:gd name="connsiteX3" fmla="*/ 3808606 w 6847888"/>
              <a:gd name="connsiteY3" fmla="*/ 1408969 h 6753884"/>
              <a:gd name="connsiteX4" fmla="*/ 4102330 w 6847888"/>
              <a:gd name="connsiteY4" fmla="*/ 1405443 h 6753884"/>
              <a:gd name="connsiteX5" fmla="*/ 4189935 w 6847888"/>
              <a:gd name="connsiteY5" fmla="*/ 955591 h 6753884"/>
              <a:gd name="connsiteX6" fmla="*/ 4386903 w 6847888"/>
              <a:gd name="connsiteY6" fmla="*/ 729816 h 6753884"/>
              <a:gd name="connsiteX7" fmla="*/ 4462508 w 6847888"/>
              <a:gd name="connsiteY7" fmla="*/ 1003700 h 6753884"/>
              <a:gd name="connsiteX8" fmla="*/ 4290141 w 6847888"/>
              <a:gd name="connsiteY8" fmla="*/ 1451300 h 6753884"/>
              <a:gd name="connsiteX9" fmla="*/ 4479906 w 6847888"/>
              <a:gd name="connsiteY9" fmla="*/ 1558119 h 6753884"/>
              <a:gd name="connsiteX10" fmla="*/ 4652418 w 6847888"/>
              <a:gd name="connsiteY10" fmla="*/ 1291849 h 6753884"/>
              <a:gd name="connsiteX11" fmla="*/ 4765676 w 6847888"/>
              <a:gd name="connsiteY11" fmla="*/ 714012 h 6753884"/>
              <a:gd name="connsiteX12" fmla="*/ 4799428 w 6847888"/>
              <a:gd name="connsiteY12" fmla="*/ 394967 h 6753884"/>
              <a:gd name="connsiteX13" fmla="*/ 5004194 w 6847888"/>
              <a:gd name="connsiteY13" fmla="*/ 127002 h 6753884"/>
              <a:gd name="connsiteX14" fmla="*/ 5239118 w 6847888"/>
              <a:gd name="connsiteY14" fmla="*/ 192050 h 6753884"/>
              <a:gd name="connsiteX15" fmla="*/ 5208812 w 6847888"/>
              <a:gd name="connsiteY15" fmla="*/ 577136 h 6753884"/>
              <a:gd name="connsiteX16" fmla="*/ 4785928 w 6847888"/>
              <a:gd name="connsiteY16" fmla="*/ 1648852 h 6753884"/>
              <a:gd name="connsiteX17" fmla="*/ 5084152 w 6847888"/>
              <a:gd name="connsiteY17" fmla="*/ 1573924 h 6753884"/>
              <a:gd name="connsiteX18" fmla="*/ 5454388 w 6847888"/>
              <a:gd name="connsiteY18" fmla="*/ 1220876 h 6753884"/>
              <a:gd name="connsiteX19" fmla="*/ 5820412 w 6847888"/>
              <a:gd name="connsiteY19" fmla="*/ 791621 h 6753884"/>
              <a:gd name="connsiteX20" fmla="*/ 6488554 w 6847888"/>
              <a:gd name="connsiteY20" fmla="*/ 699901 h 6753884"/>
              <a:gd name="connsiteX21" fmla="*/ 6192287 w 6847888"/>
              <a:gd name="connsiteY21" fmla="*/ 1353942 h 6753884"/>
              <a:gd name="connsiteX22" fmla="*/ 5480803 w 6847888"/>
              <a:gd name="connsiteY22" fmla="*/ 1591998 h 6753884"/>
              <a:gd name="connsiteX23" fmla="*/ 4996546 w 6847888"/>
              <a:gd name="connsiteY23" fmla="*/ 2136796 h 6753884"/>
              <a:gd name="connsiteX24" fmla="*/ 5316970 w 6847888"/>
              <a:gd name="connsiteY24" fmla="*/ 2261685 h 6753884"/>
              <a:gd name="connsiteX25" fmla="*/ 5832552 w 6847888"/>
              <a:gd name="connsiteY25" fmla="*/ 2059893 h 6753884"/>
              <a:gd name="connsiteX26" fmla="*/ 6198284 w 6847888"/>
              <a:gd name="connsiteY26" fmla="*/ 1721240 h 6753884"/>
              <a:gd name="connsiteX27" fmla="*/ 6511057 w 6847888"/>
              <a:gd name="connsiteY27" fmla="*/ 1787139 h 6753884"/>
              <a:gd name="connsiteX28" fmla="*/ 6338392 w 6847888"/>
              <a:gd name="connsiteY28" fmla="*/ 2109428 h 6753884"/>
              <a:gd name="connsiteX29" fmla="*/ 5894660 w 6847888"/>
              <a:gd name="connsiteY29" fmla="*/ 2187178 h 6753884"/>
              <a:gd name="connsiteX30" fmla="*/ 5350720 w 6847888"/>
              <a:gd name="connsiteY30" fmla="*/ 2509611 h 6753884"/>
              <a:gd name="connsiteX31" fmla="*/ 5337966 w 6847888"/>
              <a:gd name="connsiteY31" fmla="*/ 2841924 h 6753884"/>
              <a:gd name="connsiteX32" fmla="*/ 5722747 w 6847888"/>
              <a:gd name="connsiteY32" fmla="*/ 2939991 h 6753884"/>
              <a:gd name="connsiteX33" fmla="*/ 6365545 w 6847888"/>
              <a:gd name="connsiteY33" fmla="*/ 2659891 h 6753884"/>
              <a:gd name="connsiteX34" fmla="*/ 6772825 w 6847888"/>
              <a:gd name="connsiteY34" fmla="*/ 2757962 h 6753884"/>
              <a:gd name="connsiteX35" fmla="*/ 6450302 w 6847888"/>
              <a:gd name="connsiteY35" fmla="*/ 3041588 h 6753884"/>
              <a:gd name="connsiteX36" fmla="*/ 5794002 w 6847888"/>
              <a:gd name="connsiteY36" fmla="*/ 3061344 h 6753884"/>
              <a:gd name="connsiteX37" fmla="*/ 5566884 w 6847888"/>
              <a:gd name="connsiteY37" fmla="*/ 3295578 h 6753884"/>
              <a:gd name="connsiteX38" fmla="*/ 5924786 w 6847888"/>
              <a:gd name="connsiteY38" fmla="*/ 3470206 h 6753884"/>
              <a:gd name="connsiteX39" fmla="*/ 6646448 w 6847888"/>
              <a:gd name="connsiteY39" fmla="*/ 3568310 h 6753884"/>
              <a:gd name="connsiteX40" fmla="*/ 5957990 w 6847888"/>
              <a:gd name="connsiteY40" fmla="*/ 3543273 h 6753884"/>
              <a:gd name="connsiteX41" fmla="*/ 5679994 w 6847888"/>
              <a:gd name="connsiteY41" fmla="*/ 3559455 h 6753884"/>
              <a:gd name="connsiteX42" fmla="*/ 5639035 w 6847888"/>
              <a:gd name="connsiteY42" fmla="*/ 4035837 h 6753884"/>
              <a:gd name="connsiteX43" fmla="*/ 6838762 w 6847888"/>
              <a:gd name="connsiteY43" fmla="*/ 4397663 h 6753884"/>
              <a:gd name="connsiteX44" fmla="*/ 5833001 w 6847888"/>
              <a:gd name="connsiteY44" fmla="*/ 4238897 h 6753884"/>
              <a:gd name="connsiteX45" fmla="*/ 5215709 w 6847888"/>
              <a:gd name="connsiteY45" fmla="*/ 4274451 h 6753884"/>
              <a:gd name="connsiteX46" fmla="*/ 5136502 w 6847888"/>
              <a:gd name="connsiteY46" fmla="*/ 4515036 h 6753884"/>
              <a:gd name="connsiteX47" fmla="*/ 5480660 w 6847888"/>
              <a:gd name="connsiteY47" fmla="*/ 4848320 h 6753884"/>
              <a:gd name="connsiteX48" fmla="*/ 6101276 w 6847888"/>
              <a:gd name="connsiteY48" fmla="*/ 5412584 h 6753884"/>
              <a:gd name="connsiteX49" fmla="*/ 5335310 w 6847888"/>
              <a:gd name="connsiteY49" fmla="*/ 4941769 h 6753884"/>
              <a:gd name="connsiteX50" fmla="*/ 4887530 w 6847888"/>
              <a:gd name="connsiteY50" fmla="*/ 4918188 h 6753884"/>
              <a:gd name="connsiteX51" fmla="*/ 4721424 w 6847888"/>
              <a:gd name="connsiteY51" fmla="*/ 5309901 h 6753884"/>
              <a:gd name="connsiteX52" fmla="*/ 4794693 w 6847888"/>
              <a:gd name="connsiteY52" fmla="*/ 5776368 h 6753884"/>
              <a:gd name="connsiteX53" fmla="*/ 4843214 w 6847888"/>
              <a:gd name="connsiteY53" fmla="*/ 6753302 h 6753884"/>
              <a:gd name="connsiteX54" fmla="*/ 4621620 w 6847888"/>
              <a:gd name="connsiteY54" fmla="*/ 6003373 h 6753884"/>
              <a:gd name="connsiteX55" fmla="*/ 4542910 w 6847888"/>
              <a:gd name="connsiteY55" fmla="*/ 5278318 h 6753884"/>
              <a:gd name="connsiteX56" fmla="*/ 4284891 w 6847888"/>
              <a:gd name="connsiteY56" fmla="*/ 4931956 h 6753884"/>
              <a:gd name="connsiteX57" fmla="*/ 3901613 w 6847888"/>
              <a:gd name="connsiteY57" fmla="*/ 4940185 h 6753884"/>
              <a:gd name="connsiteX58" fmla="*/ 3718599 w 6847888"/>
              <a:gd name="connsiteY58" fmla="*/ 5262629 h 6753884"/>
              <a:gd name="connsiteX59" fmla="*/ 3768102 w 6847888"/>
              <a:gd name="connsiteY59" fmla="*/ 5681014 h 6753884"/>
              <a:gd name="connsiteX60" fmla="*/ 3541585 w 6847888"/>
              <a:gd name="connsiteY60" fmla="*/ 6112805 h 6753884"/>
              <a:gd name="connsiteX61" fmla="*/ 3390074 w 6847888"/>
              <a:gd name="connsiteY61" fmla="*/ 5647148 h 6753884"/>
              <a:gd name="connsiteX62" fmla="*/ 3530334 w 6847888"/>
              <a:gd name="connsiteY62" fmla="*/ 5252751 h 6753884"/>
              <a:gd name="connsiteX63" fmla="*/ 3438078 w 6847888"/>
              <a:gd name="connsiteY63" fmla="*/ 4904921 h 6753884"/>
              <a:gd name="connsiteX64" fmla="*/ 3123805 w 6847888"/>
              <a:gd name="connsiteY64" fmla="*/ 4837894 h 6753884"/>
              <a:gd name="connsiteX65" fmla="*/ 2747277 w 6847888"/>
              <a:gd name="connsiteY65" fmla="*/ 5184314 h 6753884"/>
              <a:gd name="connsiteX66" fmla="*/ 2508759 w 6847888"/>
              <a:gd name="connsiteY66" fmla="*/ 5867983 h 6753884"/>
              <a:gd name="connsiteX67" fmla="*/ 1877212 w 6847888"/>
              <a:gd name="connsiteY67" fmla="*/ 6254619 h 6753884"/>
              <a:gd name="connsiteX68" fmla="*/ 1793956 w 6847888"/>
              <a:gd name="connsiteY68" fmla="*/ 5594938 h 6753884"/>
              <a:gd name="connsiteX69" fmla="*/ 2825282 w 6847888"/>
              <a:gd name="connsiteY69" fmla="*/ 4769457 h 6753884"/>
              <a:gd name="connsiteX70" fmla="*/ 2843283 w 6847888"/>
              <a:gd name="connsiteY70" fmla="*/ 4338371 h 6753884"/>
              <a:gd name="connsiteX71" fmla="*/ 2509509 w 6847888"/>
              <a:gd name="connsiteY71" fmla="*/ 4184563 h 6753884"/>
              <a:gd name="connsiteX72" fmla="*/ 2145732 w 6847888"/>
              <a:gd name="connsiteY72" fmla="*/ 4312267 h 6753884"/>
              <a:gd name="connsiteX73" fmla="*/ 1745953 w 6847888"/>
              <a:gd name="connsiteY73" fmla="*/ 4757462 h 6753884"/>
              <a:gd name="connsiteX74" fmla="*/ 1410678 w 6847888"/>
              <a:gd name="connsiteY74" fmla="*/ 4810378 h 6753884"/>
              <a:gd name="connsiteX75" fmla="*/ 1519436 w 6847888"/>
              <a:gd name="connsiteY75" fmla="*/ 4450552 h 6753884"/>
              <a:gd name="connsiteX76" fmla="*/ 2177235 w 6847888"/>
              <a:gd name="connsiteY76" fmla="*/ 4061094 h 6753884"/>
              <a:gd name="connsiteX77" fmla="*/ 2236489 w 6847888"/>
              <a:gd name="connsiteY77" fmla="*/ 3792989 h 6753884"/>
              <a:gd name="connsiteX78" fmla="*/ 1943218 w 6847888"/>
              <a:gd name="connsiteY78" fmla="*/ 3725256 h 6753884"/>
              <a:gd name="connsiteX79" fmla="*/ 1646195 w 6847888"/>
              <a:gd name="connsiteY79" fmla="*/ 3769000 h 6753884"/>
              <a:gd name="connsiteX80" fmla="*/ 1475933 w 6847888"/>
              <a:gd name="connsiteY80" fmla="*/ 3821210 h 6753884"/>
              <a:gd name="connsiteX81" fmla="*/ 773301 w 6847888"/>
              <a:gd name="connsiteY81" fmla="*/ 4138496 h 6753884"/>
              <a:gd name="connsiteX82" fmla="*/ 10449 w 6847888"/>
              <a:gd name="connsiteY82" fmla="*/ 4282644 h 6753884"/>
              <a:gd name="connsiteX83" fmla="*/ 698113 w 6847888"/>
              <a:gd name="connsiteY83" fmla="*/ 3885768 h 6753884"/>
              <a:gd name="connsiteX84" fmla="*/ 1569689 w 6847888"/>
              <a:gd name="connsiteY84" fmla="*/ 3693508 h 6753884"/>
              <a:gd name="connsiteX85" fmla="*/ 1871212 w 6847888"/>
              <a:gd name="connsiteY85" fmla="*/ 3598260 h 6753884"/>
              <a:gd name="connsiteX86" fmla="*/ 2129231 w 6847888"/>
              <a:gd name="connsiteY86" fmla="*/ 3361198 h 6753884"/>
              <a:gd name="connsiteX87" fmla="*/ 1946218 w 6847888"/>
              <a:gd name="connsiteY87" fmla="*/ 3168586 h 6753884"/>
              <a:gd name="connsiteX88" fmla="*/ 1078525 w 6847888"/>
              <a:gd name="connsiteY88" fmla="*/ 3261717 h 6753884"/>
              <a:gd name="connsiteX89" fmla="*/ 355264 w 6847888"/>
              <a:gd name="connsiteY89" fmla="*/ 3077920 h 6753884"/>
              <a:gd name="connsiteX90" fmla="*/ 1270418 w 6847888"/>
              <a:gd name="connsiteY90" fmla="*/ 3019717 h 6753884"/>
              <a:gd name="connsiteX91" fmla="*/ 1876462 w 6847888"/>
              <a:gd name="connsiteY91" fmla="*/ 2963274 h 6753884"/>
              <a:gd name="connsiteX92" fmla="*/ 2046289 w 6847888"/>
              <a:gd name="connsiteY92" fmla="*/ 2552361 h 6753884"/>
              <a:gd name="connsiteX93" fmla="*/ 1608020 w 6847888"/>
              <a:gd name="connsiteY93" fmla="*/ 2243943 h 6753884"/>
              <a:gd name="connsiteX94" fmla="*/ 884360 w 6847888"/>
              <a:gd name="connsiteY94" fmla="*/ 1671796 h 6753884"/>
              <a:gd name="connsiteX95" fmla="*/ 1677807 w 6847888"/>
              <a:gd name="connsiteY95" fmla="*/ 2125859 h 6753884"/>
              <a:gd name="connsiteX96" fmla="*/ 2480999 w 6847888"/>
              <a:gd name="connsiteY96" fmla="*/ 2291025 h 6753884"/>
              <a:gd name="connsiteX97" fmla="*/ 2789337 w 6847888"/>
              <a:gd name="connsiteY97" fmla="*/ 1973660 h 6753884"/>
              <a:gd name="connsiteX98" fmla="*/ 2605228 w 6847888"/>
              <a:gd name="connsiteY98" fmla="*/ 1554212 h 6753884"/>
              <a:gd name="connsiteX99" fmla="*/ 1886011 w 6847888"/>
              <a:gd name="connsiteY99" fmla="*/ 841920 h 6753884"/>
              <a:gd name="connsiteX100" fmla="*/ 2701797 w 6847888"/>
              <a:gd name="connsiteY100" fmla="*/ 1488981 h 6753884"/>
              <a:gd name="connsiteX101" fmla="*/ 3003046 w 6847888"/>
              <a:gd name="connsiteY101" fmla="*/ 1694006 h 6753884"/>
              <a:gd name="connsiteX102" fmla="*/ 3172858 w 6847888"/>
              <a:gd name="connsiteY102" fmla="*/ 1616116 h 6753884"/>
              <a:gd name="connsiteX103" fmla="*/ 3170310 w 6847888"/>
              <a:gd name="connsiteY103" fmla="*/ 1323597 h 6753884"/>
              <a:gd name="connsiteX104" fmla="*/ 2928026 w 6847888"/>
              <a:gd name="connsiteY104" fmla="*/ 677624 h 6753884"/>
              <a:gd name="connsiteX105" fmla="*/ 3225507 w 6847888"/>
              <a:gd name="connsiteY105" fmla="*/ 1291714 h 6753884"/>
              <a:gd name="connsiteX106" fmla="*/ 3426679 w 6847888"/>
              <a:gd name="connsiteY106" fmla="*/ 1486720 h 6753884"/>
              <a:gd name="connsiteX107" fmla="*/ 3527334 w 6847888"/>
              <a:gd name="connsiteY107" fmla="*/ 1399091 h 6753884"/>
              <a:gd name="connsiteX108" fmla="*/ 3537085 w 6847888"/>
              <a:gd name="connsiteY108" fmla="*/ 1104881 h 6753884"/>
              <a:gd name="connsiteX109" fmla="*/ 3372073 w 6847888"/>
              <a:gd name="connsiteY109" fmla="*/ 293510 h 6753884"/>
              <a:gd name="connsiteX110" fmla="*/ 3704348 w 6847888"/>
              <a:gd name="connsiteY110" fmla="*/ 5 h 675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847888" h="6753884">
                <a:moveTo>
                  <a:pt x="3704348" y="5"/>
                </a:moveTo>
                <a:cubicBezTo>
                  <a:pt x="3810646" y="-809"/>
                  <a:pt x="4026723" y="117124"/>
                  <a:pt x="4005720" y="361947"/>
                </a:cubicBezTo>
                <a:cubicBezTo>
                  <a:pt x="3986743" y="580216"/>
                  <a:pt x="3787229" y="901450"/>
                  <a:pt x="3756101" y="1075954"/>
                </a:cubicBezTo>
                <a:cubicBezTo>
                  <a:pt x="3742751" y="1176844"/>
                  <a:pt x="3745600" y="1330654"/>
                  <a:pt x="3808606" y="1408969"/>
                </a:cubicBezTo>
                <a:cubicBezTo>
                  <a:pt x="3880610" y="1486578"/>
                  <a:pt x="4030324" y="1512685"/>
                  <a:pt x="4102330" y="1405443"/>
                </a:cubicBezTo>
                <a:cubicBezTo>
                  <a:pt x="4185586" y="1287617"/>
                  <a:pt x="4206888" y="1092324"/>
                  <a:pt x="4189935" y="955591"/>
                </a:cubicBezTo>
                <a:cubicBezTo>
                  <a:pt x="4179856" y="789440"/>
                  <a:pt x="4293168" y="715308"/>
                  <a:pt x="4386903" y="729816"/>
                </a:cubicBezTo>
                <a:cubicBezTo>
                  <a:pt x="4480638" y="744325"/>
                  <a:pt x="4529242" y="877503"/>
                  <a:pt x="4462508" y="1003700"/>
                </a:cubicBezTo>
                <a:cubicBezTo>
                  <a:pt x="4392324" y="1120160"/>
                  <a:pt x="4279766" y="1338885"/>
                  <a:pt x="4290141" y="1451300"/>
                </a:cubicBezTo>
                <a:cubicBezTo>
                  <a:pt x="4288366" y="1524678"/>
                  <a:pt x="4391924" y="1561977"/>
                  <a:pt x="4479906" y="1558119"/>
                </a:cubicBezTo>
                <a:cubicBezTo>
                  <a:pt x="4599916" y="1551769"/>
                  <a:pt x="4630666" y="1394858"/>
                  <a:pt x="4652418" y="1291849"/>
                </a:cubicBezTo>
                <a:cubicBezTo>
                  <a:pt x="4692172" y="1095709"/>
                  <a:pt x="4755176" y="909446"/>
                  <a:pt x="4765676" y="714012"/>
                </a:cubicBezTo>
                <a:cubicBezTo>
                  <a:pt x="4790178" y="564532"/>
                  <a:pt x="4759676" y="492802"/>
                  <a:pt x="4799428" y="394967"/>
                </a:cubicBezTo>
                <a:cubicBezTo>
                  <a:pt x="4841432" y="238337"/>
                  <a:pt x="4931439" y="146757"/>
                  <a:pt x="5004194" y="127002"/>
                </a:cubicBezTo>
                <a:cubicBezTo>
                  <a:pt x="5150010" y="75499"/>
                  <a:pt x="5211817" y="169191"/>
                  <a:pt x="5239118" y="192050"/>
                </a:cubicBezTo>
                <a:cubicBezTo>
                  <a:pt x="5299674" y="250846"/>
                  <a:pt x="5296994" y="393292"/>
                  <a:pt x="5208812" y="577136"/>
                </a:cubicBezTo>
                <a:cubicBezTo>
                  <a:pt x="5067800" y="821536"/>
                  <a:pt x="4525658" y="1443540"/>
                  <a:pt x="4785928" y="1648852"/>
                </a:cubicBezTo>
                <a:cubicBezTo>
                  <a:pt x="4920938" y="1725051"/>
                  <a:pt x="5009743" y="1637420"/>
                  <a:pt x="5084152" y="1573924"/>
                </a:cubicBezTo>
                <a:cubicBezTo>
                  <a:pt x="5127654" y="1540058"/>
                  <a:pt x="5352230" y="1344488"/>
                  <a:pt x="5454388" y="1220876"/>
                </a:cubicBezTo>
                <a:cubicBezTo>
                  <a:pt x="5595400" y="1069185"/>
                  <a:pt x="5664252" y="970828"/>
                  <a:pt x="5820412" y="791621"/>
                </a:cubicBezTo>
                <a:cubicBezTo>
                  <a:pt x="5968922" y="636402"/>
                  <a:pt x="6229786" y="490356"/>
                  <a:pt x="6488554" y="699901"/>
                </a:cubicBezTo>
                <a:cubicBezTo>
                  <a:pt x="6742073" y="1018099"/>
                  <a:pt x="6400803" y="1304555"/>
                  <a:pt x="6192287" y="1353942"/>
                </a:cubicBezTo>
                <a:cubicBezTo>
                  <a:pt x="5889261" y="1436635"/>
                  <a:pt x="5698873" y="1491549"/>
                  <a:pt x="5480803" y="1591998"/>
                </a:cubicBezTo>
                <a:cubicBezTo>
                  <a:pt x="5253910" y="1696510"/>
                  <a:pt x="4931590" y="1809017"/>
                  <a:pt x="4996546" y="2136796"/>
                </a:cubicBezTo>
                <a:cubicBezTo>
                  <a:pt x="5046203" y="2240795"/>
                  <a:pt x="5220216" y="2280734"/>
                  <a:pt x="5316970" y="2261685"/>
                </a:cubicBezTo>
                <a:cubicBezTo>
                  <a:pt x="5465506" y="2226691"/>
                  <a:pt x="5685666" y="2149966"/>
                  <a:pt x="5832552" y="2059893"/>
                </a:cubicBezTo>
                <a:cubicBezTo>
                  <a:pt x="5944310" y="1983412"/>
                  <a:pt x="6085200" y="1766699"/>
                  <a:pt x="6198284" y="1721240"/>
                </a:cubicBezTo>
                <a:cubicBezTo>
                  <a:pt x="6311367" y="1675781"/>
                  <a:pt x="6409799" y="1653087"/>
                  <a:pt x="6511057" y="1787139"/>
                </a:cubicBezTo>
                <a:cubicBezTo>
                  <a:pt x="6586814" y="1937277"/>
                  <a:pt x="6450153" y="2050727"/>
                  <a:pt x="6338392" y="2109428"/>
                </a:cubicBezTo>
                <a:cubicBezTo>
                  <a:pt x="6216682" y="2164201"/>
                  <a:pt x="6007516" y="2152934"/>
                  <a:pt x="5894660" y="2187178"/>
                </a:cubicBezTo>
                <a:cubicBezTo>
                  <a:pt x="5781804" y="2221422"/>
                  <a:pt x="5522488" y="2346487"/>
                  <a:pt x="5350720" y="2509611"/>
                </a:cubicBezTo>
                <a:cubicBezTo>
                  <a:pt x="5241060" y="2619816"/>
                  <a:pt x="5275712" y="2737504"/>
                  <a:pt x="5337966" y="2841924"/>
                </a:cubicBezTo>
                <a:cubicBezTo>
                  <a:pt x="5400220" y="2946343"/>
                  <a:pt x="5592838" y="2982464"/>
                  <a:pt x="5722747" y="2939991"/>
                </a:cubicBezTo>
                <a:cubicBezTo>
                  <a:pt x="5947168" y="2871978"/>
                  <a:pt x="6241035" y="2686984"/>
                  <a:pt x="6365545" y="2659891"/>
                </a:cubicBezTo>
                <a:cubicBezTo>
                  <a:pt x="6512556" y="2630965"/>
                  <a:pt x="6751074" y="2582282"/>
                  <a:pt x="6772825" y="2757962"/>
                </a:cubicBezTo>
                <a:cubicBezTo>
                  <a:pt x="6792326" y="2934346"/>
                  <a:pt x="6647566" y="3011956"/>
                  <a:pt x="6450302" y="3041588"/>
                </a:cubicBezTo>
                <a:cubicBezTo>
                  <a:pt x="6314542" y="3061344"/>
                  <a:pt x="6067777" y="3008996"/>
                  <a:pt x="5794002" y="3061344"/>
                </a:cubicBezTo>
                <a:cubicBezTo>
                  <a:pt x="5694092" y="3093797"/>
                  <a:pt x="5565984" y="3135708"/>
                  <a:pt x="5566884" y="3295578"/>
                </a:cubicBezTo>
                <a:cubicBezTo>
                  <a:pt x="5584136" y="3394602"/>
                  <a:pt x="5764046" y="3461148"/>
                  <a:pt x="5924786" y="3470206"/>
                </a:cubicBezTo>
                <a:cubicBezTo>
                  <a:pt x="6241250" y="3470455"/>
                  <a:pt x="6675030" y="3353870"/>
                  <a:pt x="6646448" y="3568310"/>
                </a:cubicBezTo>
                <a:cubicBezTo>
                  <a:pt x="6606736" y="3806610"/>
                  <a:pt x="6208178" y="3558109"/>
                  <a:pt x="5957990" y="3543273"/>
                </a:cubicBezTo>
                <a:cubicBezTo>
                  <a:pt x="5890802" y="3537398"/>
                  <a:pt x="5745062" y="3544992"/>
                  <a:pt x="5679994" y="3559455"/>
                </a:cubicBezTo>
                <a:cubicBezTo>
                  <a:pt x="5453044" y="3598970"/>
                  <a:pt x="5291757" y="3892894"/>
                  <a:pt x="5639035" y="4035837"/>
                </a:cubicBezTo>
                <a:cubicBezTo>
                  <a:pt x="5961740" y="4167682"/>
                  <a:pt x="6953080" y="3913801"/>
                  <a:pt x="6838762" y="4397663"/>
                </a:cubicBezTo>
                <a:cubicBezTo>
                  <a:pt x="6705978" y="4839592"/>
                  <a:pt x="6223310" y="4344608"/>
                  <a:pt x="5833001" y="4238897"/>
                </a:cubicBezTo>
                <a:cubicBezTo>
                  <a:pt x="5646234" y="4186402"/>
                  <a:pt x="5306312" y="4159727"/>
                  <a:pt x="5215709" y="4274451"/>
                </a:cubicBezTo>
                <a:cubicBezTo>
                  <a:pt x="5163956" y="4333010"/>
                  <a:pt x="5115501" y="4416966"/>
                  <a:pt x="5136502" y="4515036"/>
                </a:cubicBezTo>
                <a:cubicBezTo>
                  <a:pt x="5159005" y="4603405"/>
                  <a:pt x="5300256" y="4745093"/>
                  <a:pt x="5480660" y="4848320"/>
                </a:cubicBezTo>
                <a:cubicBezTo>
                  <a:pt x="5689832" y="4949866"/>
                  <a:pt x="6354463" y="5164998"/>
                  <a:pt x="6101276" y="5412584"/>
                </a:cubicBezTo>
                <a:cubicBezTo>
                  <a:pt x="5865496" y="5624531"/>
                  <a:pt x="5484828" y="5051110"/>
                  <a:pt x="5335310" y="4941769"/>
                </a:cubicBezTo>
                <a:cubicBezTo>
                  <a:pt x="5119438" y="4860879"/>
                  <a:pt x="4989844" y="4856833"/>
                  <a:pt x="4887530" y="4918188"/>
                </a:cubicBezTo>
                <a:cubicBezTo>
                  <a:pt x="4794522" y="5004970"/>
                  <a:pt x="4697526" y="5071784"/>
                  <a:pt x="4721424" y="5309901"/>
                </a:cubicBezTo>
                <a:cubicBezTo>
                  <a:pt x="4755926" y="5583650"/>
                  <a:pt x="4727188" y="5504030"/>
                  <a:pt x="4794693" y="5776368"/>
                </a:cubicBezTo>
                <a:cubicBezTo>
                  <a:pt x="4904951" y="6155243"/>
                  <a:pt x="5127484" y="6709559"/>
                  <a:pt x="4843214" y="6753302"/>
                </a:cubicBezTo>
                <a:cubicBezTo>
                  <a:pt x="4588196" y="6769530"/>
                  <a:pt x="4579617" y="6445041"/>
                  <a:pt x="4621620" y="6003373"/>
                </a:cubicBezTo>
                <a:cubicBezTo>
                  <a:pt x="4647170" y="5698890"/>
                  <a:pt x="4617916" y="5550657"/>
                  <a:pt x="4542910" y="5278318"/>
                </a:cubicBezTo>
                <a:cubicBezTo>
                  <a:pt x="4468702" y="5079954"/>
                  <a:pt x="4391774" y="4988312"/>
                  <a:pt x="4284891" y="4931956"/>
                </a:cubicBezTo>
                <a:cubicBezTo>
                  <a:pt x="4178008" y="4875601"/>
                  <a:pt x="4014121" y="4892209"/>
                  <a:pt x="3901613" y="4940185"/>
                </a:cubicBezTo>
                <a:cubicBezTo>
                  <a:pt x="3743350" y="5001568"/>
                  <a:pt x="3741100" y="5120815"/>
                  <a:pt x="3718599" y="5262629"/>
                </a:cubicBezTo>
                <a:cubicBezTo>
                  <a:pt x="3709598" y="5410793"/>
                  <a:pt x="3737350" y="5450302"/>
                  <a:pt x="3768102" y="5681014"/>
                </a:cubicBezTo>
                <a:cubicBezTo>
                  <a:pt x="3780853" y="5856693"/>
                  <a:pt x="3746350" y="6098694"/>
                  <a:pt x="3541585" y="6112805"/>
                </a:cubicBezTo>
                <a:cubicBezTo>
                  <a:pt x="3324820" y="6102222"/>
                  <a:pt x="3348072" y="5776967"/>
                  <a:pt x="3390074" y="5647148"/>
                </a:cubicBezTo>
                <a:cubicBezTo>
                  <a:pt x="3432077" y="5517329"/>
                  <a:pt x="3522084" y="5376221"/>
                  <a:pt x="3530334" y="5252751"/>
                </a:cubicBezTo>
                <a:cubicBezTo>
                  <a:pt x="3538585" y="5129281"/>
                  <a:pt x="3505583" y="4974063"/>
                  <a:pt x="3438078" y="4904921"/>
                </a:cubicBezTo>
                <a:cubicBezTo>
                  <a:pt x="3370573" y="4835777"/>
                  <a:pt x="3245314" y="4820961"/>
                  <a:pt x="3123805" y="4837894"/>
                </a:cubicBezTo>
                <a:cubicBezTo>
                  <a:pt x="2952042" y="4883754"/>
                  <a:pt x="2850034" y="5012867"/>
                  <a:pt x="2747277" y="5184314"/>
                </a:cubicBezTo>
                <a:cubicBezTo>
                  <a:pt x="2644519" y="5355760"/>
                  <a:pt x="2559763" y="5625982"/>
                  <a:pt x="2508759" y="5867983"/>
                </a:cubicBezTo>
                <a:cubicBezTo>
                  <a:pt x="2460755" y="6006268"/>
                  <a:pt x="2223738" y="6403487"/>
                  <a:pt x="1877212" y="6254619"/>
                </a:cubicBezTo>
                <a:cubicBezTo>
                  <a:pt x="1636444" y="6171364"/>
                  <a:pt x="1607193" y="5793900"/>
                  <a:pt x="1793956" y="5594938"/>
                </a:cubicBezTo>
                <a:cubicBezTo>
                  <a:pt x="2088728" y="5283090"/>
                  <a:pt x="2592015" y="5170203"/>
                  <a:pt x="2825282" y="4769457"/>
                </a:cubicBezTo>
                <a:cubicBezTo>
                  <a:pt x="2918289" y="4595893"/>
                  <a:pt x="2895788" y="4435736"/>
                  <a:pt x="2843283" y="4338371"/>
                </a:cubicBezTo>
                <a:cubicBezTo>
                  <a:pt x="2790780" y="4241007"/>
                  <a:pt x="2641519" y="4190208"/>
                  <a:pt x="2509509" y="4184563"/>
                </a:cubicBezTo>
                <a:cubicBezTo>
                  <a:pt x="2358748" y="4181741"/>
                  <a:pt x="2273241" y="4217018"/>
                  <a:pt x="2145732" y="4312267"/>
                </a:cubicBezTo>
                <a:cubicBezTo>
                  <a:pt x="2018222" y="4407514"/>
                  <a:pt x="1852461" y="4674914"/>
                  <a:pt x="1745953" y="4757462"/>
                </a:cubicBezTo>
                <a:cubicBezTo>
                  <a:pt x="1658196" y="4843537"/>
                  <a:pt x="1498434" y="4878110"/>
                  <a:pt x="1410678" y="4810378"/>
                </a:cubicBezTo>
                <a:cubicBezTo>
                  <a:pt x="1280168" y="4721480"/>
                  <a:pt x="1403177" y="4498529"/>
                  <a:pt x="1519436" y="4450552"/>
                </a:cubicBezTo>
                <a:cubicBezTo>
                  <a:pt x="1787955" y="4347544"/>
                  <a:pt x="2057226" y="4170453"/>
                  <a:pt x="2177235" y="4061094"/>
                </a:cubicBezTo>
                <a:cubicBezTo>
                  <a:pt x="2297244" y="3951736"/>
                  <a:pt x="2282993" y="3869892"/>
                  <a:pt x="2236489" y="3792989"/>
                </a:cubicBezTo>
                <a:cubicBezTo>
                  <a:pt x="2154732" y="3718907"/>
                  <a:pt x="2105229" y="3718202"/>
                  <a:pt x="1943218" y="3725256"/>
                </a:cubicBezTo>
                <a:cubicBezTo>
                  <a:pt x="1769954" y="3730901"/>
                  <a:pt x="1718201" y="3759123"/>
                  <a:pt x="1646195" y="3769000"/>
                </a:cubicBezTo>
                <a:cubicBezTo>
                  <a:pt x="1589191" y="3786639"/>
                  <a:pt x="1621415" y="3759627"/>
                  <a:pt x="1475933" y="3821210"/>
                </a:cubicBezTo>
                <a:cubicBezTo>
                  <a:pt x="1330451" y="3882794"/>
                  <a:pt x="996953" y="4018334"/>
                  <a:pt x="773301" y="4138496"/>
                </a:cubicBezTo>
                <a:cubicBezTo>
                  <a:pt x="529052" y="4269722"/>
                  <a:pt x="137210" y="4545329"/>
                  <a:pt x="10449" y="4282644"/>
                </a:cubicBezTo>
                <a:cubicBezTo>
                  <a:pt x="-71518" y="4012081"/>
                  <a:pt x="344836" y="3944329"/>
                  <a:pt x="698113" y="3885768"/>
                </a:cubicBezTo>
                <a:cubicBezTo>
                  <a:pt x="971883" y="3849080"/>
                  <a:pt x="1374172" y="3741426"/>
                  <a:pt x="1569689" y="3693508"/>
                </a:cubicBezTo>
                <a:cubicBezTo>
                  <a:pt x="1765206" y="3645589"/>
                  <a:pt x="1770704" y="3640592"/>
                  <a:pt x="1871212" y="3598260"/>
                </a:cubicBezTo>
                <a:cubicBezTo>
                  <a:pt x="1961969" y="3542522"/>
                  <a:pt x="2122480" y="3500189"/>
                  <a:pt x="2129231" y="3361198"/>
                </a:cubicBezTo>
                <a:cubicBezTo>
                  <a:pt x="2131481" y="3239845"/>
                  <a:pt x="2060976" y="3207391"/>
                  <a:pt x="1946218" y="3168586"/>
                </a:cubicBezTo>
                <a:cubicBezTo>
                  <a:pt x="1771100" y="3152007"/>
                  <a:pt x="1388950" y="3204399"/>
                  <a:pt x="1078525" y="3261717"/>
                </a:cubicBezTo>
                <a:cubicBezTo>
                  <a:pt x="768100" y="3319035"/>
                  <a:pt x="334262" y="3420107"/>
                  <a:pt x="355264" y="3077920"/>
                </a:cubicBezTo>
                <a:cubicBezTo>
                  <a:pt x="419768" y="2677879"/>
                  <a:pt x="878138" y="2975268"/>
                  <a:pt x="1270418" y="3019717"/>
                </a:cubicBezTo>
                <a:cubicBezTo>
                  <a:pt x="1492434" y="3054994"/>
                  <a:pt x="1726451" y="3053583"/>
                  <a:pt x="1876462" y="2963274"/>
                </a:cubicBezTo>
                <a:cubicBezTo>
                  <a:pt x="1971719" y="2866615"/>
                  <a:pt x="2091030" y="2672250"/>
                  <a:pt x="2046289" y="2552361"/>
                </a:cubicBezTo>
                <a:cubicBezTo>
                  <a:pt x="2001549" y="2432472"/>
                  <a:pt x="1608041" y="2243980"/>
                  <a:pt x="1608020" y="2243943"/>
                </a:cubicBezTo>
                <a:cubicBezTo>
                  <a:pt x="1296260" y="2073846"/>
                  <a:pt x="701803" y="1907011"/>
                  <a:pt x="884360" y="1671796"/>
                </a:cubicBezTo>
                <a:cubicBezTo>
                  <a:pt x="1089824" y="1412656"/>
                  <a:pt x="1481682" y="1994995"/>
                  <a:pt x="1677807" y="2125859"/>
                </a:cubicBezTo>
                <a:cubicBezTo>
                  <a:pt x="2056079" y="2339783"/>
                  <a:pt x="2295745" y="2316391"/>
                  <a:pt x="2480999" y="2291025"/>
                </a:cubicBezTo>
                <a:cubicBezTo>
                  <a:pt x="2666255" y="2265659"/>
                  <a:pt x="2767530" y="2105153"/>
                  <a:pt x="2789337" y="1973660"/>
                </a:cubicBezTo>
                <a:cubicBezTo>
                  <a:pt x="2809717" y="1860696"/>
                  <a:pt x="2713780" y="1633569"/>
                  <a:pt x="2605228" y="1554212"/>
                </a:cubicBezTo>
                <a:cubicBezTo>
                  <a:pt x="2304269" y="1292718"/>
                  <a:pt x="1625026" y="1082788"/>
                  <a:pt x="1886011" y="841920"/>
                </a:cubicBezTo>
                <a:cubicBezTo>
                  <a:pt x="2137837" y="626183"/>
                  <a:pt x="2414335" y="1222589"/>
                  <a:pt x="2701797" y="1488981"/>
                </a:cubicBezTo>
                <a:cubicBezTo>
                  <a:pt x="2883834" y="1636745"/>
                  <a:pt x="2924536" y="1672817"/>
                  <a:pt x="3003046" y="1694006"/>
                </a:cubicBezTo>
                <a:cubicBezTo>
                  <a:pt x="3081556" y="1715196"/>
                  <a:pt x="3144981" y="1677851"/>
                  <a:pt x="3172858" y="1616116"/>
                </a:cubicBezTo>
                <a:cubicBezTo>
                  <a:pt x="3200735" y="1554382"/>
                  <a:pt x="3211115" y="1480012"/>
                  <a:pt x="3170310" y="1323597"/>
                </a:cubicBezTo>
                <a:cubicBezTo>
                  <a:pt x="3129505" y="1167182"/>
                  <a:pt x="2599438" y="804735"/>
                  <a:pt x="2928026" y="677624"/>
                </a:cubicBezTo>
                <a:cubicBezTo>
                  <a:pt x="3190782" y="552811"/>
                  <a:pt x="3103292" y="1038951"/>
                  <a:pt x="3225507" y="1291714"/>
                </a:cubicBezTo>
                <a:cubicBezTo>
                  <a:pt x="3297966" y="1401632"/>
                  <a:pt x="3343420" y="1480087"/>
                  <a:pt x="3426679" y="1486720"/>
                </a:cubicBezTo>
                <a:cubicBezTo>
                  <a:pt x="3501136" y="1491635"/>
                  <a:pt x="3501457" y="1464354"/>
                  <a:pt x="3527334" y="1399091"/>
                </a:cubicBezTo>
                <a:cubicBezTo>
                  <a:pt x="3548336" y="1340531"/>
                  <a:pt x="3548336" y="1183196"/>
                  <a:pt x="3537085" y="1104881"/>
                </a:cubicBezTo>
                <a:cubicBezTo>
                  <a:pt x="3511208" y="920618"/>
                  <a:pt x="3344196" y="477655"/>
                  <a:pt x="3372073" y="293510"/>
                </a:cubicBezTo>
                <a:cubicBezTo>
                  <a:pt x="3412576" y="117124"/>
                  <a:pt x="3498677" y="1580"/>
                  <a:pt x="3704348" y="5"/>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279001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6_Images &amp; Contents Layout">
    <p:spTree>
      <p:nvGrpSpPr>
        <p:cNvPr id="1" name=""/>
        <p:cNvGrpSpPr/>
        <p:nvPr/>
      </p:nvGrpSpPr>
      <p:grpSpPr>
        <a:xfrm>
          <a:off x="0" y="0"/>
          <a:ext cx="0" cy="0"/>
          <a:chOff x="0" y="0"/>
          <a:chExt cx="0" cy="0"/>
        </a:xfrm>
      </p:grpSpPr>
      <p:sp>
        <p:nvSpPr>
          <p:cNvPr id="34" name="그림 개체 틀 33">
            <a:extLst>
              <a:ext uri="{FF2B5EF4-FFF2-40B4-BE49-F238E27FC236}">
                <a16:creationId xmlns:a16="http://schemas.microsoft.com/office/drawing/2014/main" id="{C41BDB0D-2403-4A28-BBE5-5F3BAE5BF666}"/>
              </a:ext>
            </a:extLst>
          </p:cNvPr>
          <p:cNvSpPr>
            <a:spLocks noGrp="1"/>
          </p:cNvSpPr>
          <p:nvPr>
            <p:ph type="pic" sz="quarter" idx="12" hasCustomPrompt="1"/>
          </p:nvPr>
        </p:nvSpPr>
        <p:spPr>
          <a:xfrm>
            <a:off x="4940090" y="0"/>
            <a:ext cx="7251911" cy="6858000"/>
          </a:xfrm>
          <a:custGeom>
            <a:avLst/>
            <a:gdLst>
              <a:gd name="connsiteX0" fmla="*/ 1482284 w 7251911"/>
              <a:gd name="connsiteY0" fmla="*/ 6561382 h 6858000"/>
              <a:gd name="connsiteX1" fmla="*/ 1480161 w 7251911"/>
              <a:gd name="connsiteY1" fmla="*/ 6561566 h 6858000"/>
              <a:gd name="connsiteX2" fmla="*/ 1481119 w 7251911"/>
              <a:gd name="connsiteY2" fmla="*/ 6561697 h 6858000"/>
              <a:gd name="connsiteX3" fmla="*/ 1483349 w 7251911"/>
              <a:gd name="connsiteY3" fmla="*/ 6562029 h 6858000"/>
              <a:gd name="connsiteX4" fmla="*/ 1001679 w 7251911"/>
              <a:gd name="connsiteY4" fmla="*/ 6534807 h 6858000"/>
              <a:gd name="connsiteX5" fmla="*/ 997924 w 7251911"/>
              <a:gd name="connsiteY5" fmla="*/ 6538603 h 6858000"/>
              <a:gd name="connsiteX6" fmla="*/ 1012943 w 7251911"/>
              <a:gd name="connsiteY6" fmla="*/ 6542400 h 6858000"/>
              <a:gd name="connsiteX7" fmla="*/ 1016698 w 7251911"/>
              <a:gd name="connsiteY7" fmla="*/ 6546196 h 6858000"/>
              <a:gd name="connsiteX8" fmla="*/ 1012943 w 7251911"/>
              <a:gd name="connsiteY8" fmla="*/ 6553789 h 6858000"/>
              <a:gd name="connsiteX9" fmla="*/ 1001679 w 7251911"/>
              <a:gd name="connsiteY9" fmla="*/ 6561382 h 6858000"/>
              <a:gd name="connsiteX10" fmla="*/ 937849 w 7251911"/>
              <a:gd name="connsiteY10" fmla="*/ 6568975 h 6858000"/>
              <a:gd name="connsiteX11" fmla="*/ 731339 w 7251911"/>
              <a:gd name="connsiteY11" fmla="*/ 6568975 h 6858000"/>
              <a:gd name="connsiteX12" fmla="*/ 700832 w 7251911"/>
              <a:gd name="connsiteY12" fmla="*/ 6573246 h 6858000"/>
              <a:gd name="connsiteX13" fmla="*/ 681585 w 7251911"/>
              <a:gd name="connsiteY13" fmla="*/ 6589394 h 6858000"/>
              <a:gd name="connsiteX14" fmla="*/ 688160 w 7251911"/>
              <a:gd name="connsiteY14" fmla="*/ 6588503 h 6858000"/>
              <a:gd name="connsiteX15" fmla="*/ 720075 w 7251911"/>
              <a:gd name="connsiteY15" fmla="*/ 6585014 h 6858000"/>
              <a:gd name="connsiteX16" fmla="*/ 732219 w 7251911"/>
              <a:gd name="connsiteY16" fmla="*/ 6585433 h 6858000"/>
              <a:gd name="connsiteX17" fmla="*/ 733535 w 7251911"/>
              <a:gd name="connsiteY17" fmla="*/ 6585553 h 6858000"/>
              <a:gd name="connsiteX18" fmla="*/ 736971 w 7251911"/>
              <a:gd name="connsiteY18" fmla="*/ 6581788 h 6858000"/>
              <a:gd name="connsiteX19" fmla="*/ 742603 w 7251911"/>
              <a:gd name="connsiteY19" fmla="*/ 6584161 h 6858000"/>
              <a:gd name="connsiteX20" fmla="*/ 756429 w 7251911"/>
              <a:gd name="connsiteY20" fmla="*/ 6587656 h 6858000"/>
              <a:gd name="connsiteX21" fmla="*/ 765640 w 7251911"/>
              <a:gd name="connsiteY21" fmla="*/ 6588691 h 6858000"/>
              <a:gd name="connsiteX22" fmla="*/ 780150 w 7251911"/>
              <a:gd name="connsiteY22" fmla="*/ 6587957 h 6858000"/>
              <a:gd name="connsiteX23" fmla="*/ 812066 w 7251911"/>
              <a:gd name="connsiteY23" fmla="*/ 6589381 h 6858000"/>
              <a:gd name="connsiteX24" fmla="*/ 832664 w 7251911"/>
              <a:gd name="connsiteY24" fmla="*/ 6595813 h 6858000"/>
              <a:gd name="connsiteX25" fmla="*/ 855245 w 7251911"/>
              <a:gd name="connsiteY25" fmla="*/ 6592829 h 6858000"/>
              <a:gd name="connsiteX26" fmla="*/ 859000 w 7251911"/>
              <a:gd name="connsiteY26" fmla="*/ 6590596 h 6858000"/>
              <a:gd name="connsiteX27" fmla="*/ 915320 w 7251911"/>
              <a:gd name="connsiteY27" fmla="*/ 6585014 h 6858000"/>
              <a:gd name="connsiteX28" fmla="*/ 941603 w 7251911"/>
              <a:gd name="connsiteY28" fmla="*/ 6586131 h 6858000"/>
              <a:gd name="connsiteX29" fmla="*/ 960377 w 7251911"/>
              <a:gd name="connsiteY29" fmla="*/ 6589201 h 6858000"/>
              <a:gd name="connsiteX30" fmla="*/ 975004 w 7251911"/>
              <a:gd name="connsiteY30" fmla="*/ 6592897 h 6858000"/>
              <a:gd name="connsiteX31" fmla="*/ 979151 w 7251911"/>
              <a:gd name="connsiteY31" fmla="*/ 6591754 h 6858000"/>
              <a:gd name="connsiteX32" fmla="*/ 1009189 w 7251911"/>
              <a:gd name="connsiteY32" fmla="*/ 6595550 h 6858000"/>
              <a:gd name="connsiteX33" fmla="*/ 1011488 w 7251911"/>
              <a:gd name="connsiteY33" fmla="*/ 6596812 h 6858000"/>
              <a:gd name="connsiteX34" fmla="*/ 1039226 w 7251911"/>
              <a:gd name="connsiteY34" fmla="*/ 6596177 h 6858000"/>
              <a:gd name="connsiteX35" fmla="*/ 1054245 w 7251911"/>
              <a:gd name="connsiteY35" fmla="*/ 6592829 h 6858000"/>
              <a:gd name="connsiteX36" fmla="*/ 1058000 w 7251911"/>
              <a:gd name="connsiteY36" fmla="*/ 6590596 h 6858000"/>
              <a:gd name="connsiteX37" fmla="*/ 1106812 w 7251911"/>
              <a:gd name="connsiteY37" fmla="*/ 6588363 h 6858000"/>
              <a:gd name="connsiteX38" fmla="*/ 1132227 w 7251911"/>
              <a:gd name="connsiteY38" fmla="*/ 6591111 h 6858000"/>
              <a:gd name="connsiteX39" fmla="*/ 1155623 w 7251911"/>
              <a:gd name="connsiteY39" fmla="*/ 6587957 h 6858000"/>
              <a:gd name="connsiteX40" fmla="*/ 1215698 w 7251911"/>
              <a:gd name="connsiteY40" fmla="*/ 6587957 h 6858000"/>
              <a:gd name="connsiteX41" fmla="*/ 1240997 w 7251911"/>
              <a:gd name="connsiteY41" fmla="*/ 6590313 h 6858000"/>
              <a:gd name="connsiteX42" fmla="*/ 1244572 w 7251911"/>
              <a:gd name="connsiteY42" fmla="*/ 6589604 h 6858000"/>
              <a:gd name="connsiteX43" fmla="*/ 1248326 w 7251911"/>
              <a:gd name="connsiteY43" fmla="*/ 6584023 h 6858000"/>
              <a:gd name="connsiteX44" fmla="*/ 1240817 w 7251911"/>
              <a:gd name="connsiteY44" fmla="*/ 6580674 h 6858000"/>
              <a:gd name="connsiteX45" fmla="*/ 1222044 w 7251911"/>
              <a:gd name="connsiteY45" fmla="*/ 6580674 h 6858000"/>
              <a:gd name="connsiteX46" fmla="*/ 1176987 w 7251911"/>
              <a:gd name="connsiteY46" fmla="*/ 6585139 h 6858000"/>
              <a:gd name="connsiteX47" fmla="*/ 1158213 w 7251911"/>
              <a:gd name="connsiteY47" fmla="*/ 6582907 h 6858000"/>
              <a:gd name="connsiteX48" fmla="*/ 1146949 w 7251911"/>
              <a:gd name="connsiteY48" fmla="*/ 6576209 h 6858000"/>
              <a:gd name="connsiteX49" fmla="*/ 1113156 w 7251911"/>
              <a:gd name="connsiteY49" fmla="*/ 6573976 h 6858000"/>
              <a:gd name="connsiteX50" fmla="*/ 1083119 w 7251911"/>
              <a:gd name="connsiteY50" fmla="*/ 6575092 h 6858000"/>
              <a:gd name="connsiteX51" fmla="*/ 1075609 w 7251911"/>
              <a:gd name="connsiteY51" fmla="*/ 6571744 h 6858000"/>
              <a:gd name="connsiteX52" fmla="*/ 1083119 w 7251911"/>
              <a:gd name="connsiteY52" fmla="*/ 6568395 h 6858000"/>
              <a:gd name="connsiteX53" fmla="*/ 1094383 w 7251911"/>
              <a:gd name="connsiteY53" fmla="*/ 6569511 h 6858000"/>
              <a:gd name="connsiteX54" fmla="*/ 1139439 w 7251911"/>
              <a:gd name="connsiteY54" fmla="*/ 6566162 h 6858000"/>
              <a:gd name="connsiteX55" fmla="*/ 1143194 w 7251911"/>
              <a:gd name="connsiteY55" fmla="*/ 6559464 h 6858000"/>
              <a:gd name="connsiteX56" fmla="*/ 1176987 w 7251911"/>
              <a:gd name="connsiteY56" fmla="*/ 6559464 h 6858000"/>
              <a:gd name="connsiteX57" fmla="*/ 1207024 w 7251911"/>
              <a:gd name="connsiteY57" fmla="*/ 6558348 h 6858000"/>
              <a:gd name="connsiteX58" fmla="*/ 1233308 w 7251911"/>
              <a:gd name="connsiteY58" fmla="*/ 6559464 h 6858000"/>
              <a:gd name="connsiteX59" fmla="*/ 1327176 w 7251911"/>
              <a:gd name="connsiteY59" fmla="*/ 6560581 h 6858000"/>
              <a:gd name="connsiteX60" fmla="*/ 1368478 w 7251911"/>
              <a:gd name="connsiteY60" fmla="*/ 6560581 h 6858000"/>
              <a:gd name="connsiteX61" fmla="*/ 1400393 w 7251911"/>
              <a:gd name="connsiteY61" fmla="*/ 6561279 h 6858000"/>
              <a:gd name="connsiteX62" fmla="*/ 1411334 w 7251911"/>
              <a:gd name="connsiteY62" fmla="*/ 6562953 h 6858000"/>
              <a:gd name="connsiteX63" fmla="*/ 1422208 w 7251911"/>
              <a:gd name="connsiteY63" fmla="*/ 6561382 h 6858000"/>
              <a:gd name="connsiteX64" fmla="*/ 1427047 w 7251911"/>
              <a:gd name="connsiteY64" fmla="*/ 6565357 h 6858000"/>
              <a:gd name="connsiteX65" fmla="*/ 1432308 w 7251911"/>
              <a:gd name="connsiteY65" fmla="*/ 6566162 h 6858000"/>
              <a:gd name="connsiteX66" fmla="*/ 1439817 w 7251911"/>
              <a:gd name="connsiteY66" fmla="*/ 6562813 h 6858000"/>
              <a:gd name="connsiteX67" fmla="*/ 1447955 w 7251911"/>
              <a:gd name="connsiteY67" fmla="*/ 6560840 h 6858000"/>
              <a:gd name="connsiteX68" fmla="*/ 1437227 w 7251911"/>
              <a:gd name="connsiteY68" fmla="*/ 6559484 h 6858000"/>
              <a:gd name="connsiteX69" fmla="*/ 1422208 w 7251911"/>
              <a:gd name="connsiteY69" fmla="*/ 6557586 h 6858000"/>
              <a:gd name="connsiteX70" fmla="*/ 1399680 w 7251911"/>
              <a:gd name="connsiteY70" fmla="*/ 6549993 h 6858000"/>
              <a:gd name="connsiteX71" fmla="*/ 1328340 w 7251911"/>
              <a:gd name="connsiteY71" fmla="*/ 6549993 h 6858000"/>
              <a:gd name="connsiteX72" fmla="*/ 1287038 w 7251911"/>
              <a:gd name="connsiteY72" fmla="*/ 6542400 h 6858000"/>
              <a:gd name="connsiteX73" fmla="*/ 1279529 w 7251911"/>
              <a:gd name="connsiteY73" fmla="*/ 6542400 h 6858000"/>
              <a:gd name="connsiteX74" fmla="*/ 1223208 w 7251911"/>
              <a:gd name="connsiteY74" fmla="*/ 6542400 h 6858000"/>
              <a:gd name="connsiteX75" fmla="*/ 1166887 w 7251911"/>
              <a:gd name="connsiteY75" fmla="*/ 6542400 h 6858000"/>
              <a:gd name="connsiteX76" fmla="*/ 1001679 w 7251911"/>
              <a:gd name="connsiteY76" fmla="*/ 6534807 h 6858000"/>
              <a:gd name="connsiteX77" fmla="*/ 1065560 w 7251911"/>
              <a:gd name="connsiteY77" fmla="*/ 6510009 h 6858000"/>
              <a:gd name="connsiteX78" fmla="*/ 1059557 w 7251911"/>
              <a:gd name="connsiteY78" fmla="*/ 6510067 h 6858000"/>
              <a:gd name="connsiteX79" fmla="*/ 1052449 w 7251911"/>
              <a:gd name="connsiteY79" fmla="*/ 6510359 h 6858000"/>
              <a:gd name="connsiteX80" fmla="*/ 1054245 w 7251911"/>
              <a:gd name="connsiteY80" fmla="*/ 6510605 h 6858000"/>
              <a:gd name="connsiteX81" fmla="*/ 1123406 w 7251911"/>
              <a:gd name="connsiteY81" fmla="*/ 6507599 h 6858000"/>
              <a:gd name="connsiteX82" fmla="*/ 1105732 w 7251911"/>
              <a:gd name="connsiteY82" fmla="*/ 6508794 h 6858000"/>
              <a:gd name="connsiteX83" fmla="*/ 1148114 w 7251911"/>
              <a:gd name="connsiteY83" fmla="*/ 6512503 h 6858000"/>
              <a:gd name="connsiteX84" fmla="*/ 1169410 w 7251911"/>
              <a:gd name="connsiteY84" fmla="*/ 6510639 h 6858000"/>
              <a:gd name="connsiteX85" fmla="*/ 1130918 w 7251911"/>
              <a:gd name="connsiteY85" fmla="*/ 6508833 h 6858000"/>
              <a:gd name="connsiteX86" fmla="*/ 1123406 w 7251911"/>
              <a:gd name="connsiteY86" fmla="*/ 6507599 h 6858000"/>
              <a:gd name="connsiteX87" fmla="*/ 1305811 w 7251911"/>
              <a:gd name="connsiteY87" fmla="*/ 5758113 h 6858000"/>
              <a:gd name="connsiteX88" fmla="*/ 1309566 w 7251911"/>
              <a:gd name="connsiteY88" fmla="*/ 5760328 h 6858000"/>
              <a:gd name="connsiteX89" fmla="*/ 1337258 w 7251911"/>
              <a:gd name="connsiteY89" fmla="*/ 5765548 h 6858000"/>
              <a:gd name="connsiteX90" fmla="*/ 1356687 w 7251911"/>
              <a:gd name="connsiteY90" fmla="*/ 5758506 h 6858000"/>
              <a:gd name="connsiteX91" fmla="*/ 1146165 w 7251911"/>
              <a:gd name="connsiteY91" fmla="*/ 5750362 h 6858000"/>
              <a:gd name="connsiteX92" fmla="*/ 1140062 w 7251911"/>
              <a:gd name="connsiteY92" fmla="*/ 5754216 h 6858000"/>
              <a:gd name="connsiteX93" fmla="*/ 1136120 w 7251911"/>
              <a:gd name="connsiteY93" fmla="*/ 5755919 h 6858000"/>
              <a:gd name="connsiteX94" fmla="*/ 1148113 w 7251911"/>
              <a:gd name="connsiteY94" fmla="*/ 5760328 h 6858000"/>
              <a:gd name="connsiteX95" fmla="*/ 1200679 w 7251911"/>
              <a:gd name="connsiteY95" fmla="*/ 5760328 h 6858000"/>
              <a:gd name="connsiteX96" fmla="*/ 1204669 w 7251911"/>
              <a:gd name="connsiteY96" fmla="*/ 5758069 h 6858000"/>
              <a:gd name="connsiteX97" fmla="*/ 1168700 w 7251911"/>
              <a:gd name="connsiteY97" fmla="*/ 5758069 h 6858000"/>
              <a:gd name="connsiteX98" fmla="*/ 1146165 w 7251911"/>
              <a:gd name="connsiteY98" fmla="*/ 5750362 h 6858000"/>
              <a:gd name="connsiteX99" fmla="*/ 1054147 w 7251911"/>
              <a:gd name="connsiteY99" fmla="*/ 5745064 h 6858000"/>
              <a:gd name="connsiteX100" fmla="*/ 1041001 w 7251911"/>
              <a:gd name="connsiteY100" fmla="*/ 5746509 h 6858000"/>
              <a:gd name="connsiteX101" fmla="*/ 1003442 w 7251911"/>
              <a:gd name="connsiteY101" fmla="*/ 5750362 h 6858000"/>
              <a:gd name="connsiteX102" fmla="*/ 965884 w 7251911"/>
              <a:gd name="connsiteY102" fmla="*/ 5746509 h 6858000"/>
              <a:gd name="connsiteX103" fmla="*/ 956494 w 7251911"/>
              <a:gd name="connsiteY103" fmla="*/ 5745546 h 6858000"/>
              <a:gd name="connsiteX104" fmla="*/ 956228 w 7251911"/>
              <a:gd name="connsiteY104" fmla="*/ 5745682 h 6858000"/>
              <a:gd name="connsiteX105" fmla="*/ 960377 w 7251911"/>
              <a:gd name="connsiteY105" fmla="*/ 5747990 h 6858000"/>
              <a:gd name="connsiteX106" fmla="*/ 979151 w 7251911"/>
              <a:gd name="connsiteY106" fmla="*/ 5764125 h 6858000"/>
              <a:gd name="connsiteX107" fmla="*/ 990415 w 7251911"/>
              <a:gd name="connsiteY107" fmla="*/ 5775514 h 6858000"/>
              <a:gd name="connsiteX108" fmla="*/ 1039226 w 7251911"/>
              <a:gd name="connsiteY108" fmla="*/ 5771717 h 6858000"/>
              <a:gd name="connsiteX109" fmla="*/ 1054245 w 7251911"/>
              <a:gd name="connsiteY109" fmla="*/ 5760328 h 6858000"/>
              <a:gd name="connsiteX110" fmla="*/ 1058000 w 7251911"/>
              <a:gd name="connsiteY110" fmla="*/ 5752735 h 6858000"/>
              <a:gd name="connsiteX111" fmla="*/ 1078634 w 7251911"/>
              <a:gd name="connsiteY111" fmla="*/ 5748563 h 6858000"/>
              <a:gd name="connsiteX112" fmla="*/ 1067292 w 7251911"/>
              <a:gd name="connsiteY112" fmla="*/ 5746509 h 6858000"/>
              <a:gd name="connsiteX113" fmla="*/ 1054147 w 7251911"/>
              <a:gd name="connsiteY113" fmla="*/ 5745064 h 6858000"/>
              <a:gd name="connsiteX114" fmla="*/ 760395 w 7251911"/>
              <a:gd name="connsiteY114" fmla="*/ 5744251 h 6858000"/>
              <a:gd name="connsiteX115" fmla="*/ 777628 w 7251911"/>
              <a:gd name="connsiteY115" fmla="*/ 5750837 h 6858000"/>
              <a:gd name="connsiteX116" fmla="*/ 787660 w 7251911"/>
              <a:gd name="connsiteY116" fmla="*/ 5756532 h 6858000"/>
              <a:gd name="connsiteX117" fmla="*/ 821452 w 7251911"/>
              <a:gd name="connsiteY117" fmla="*/ 5775514 h 6858000"/>
              <a:gd name="connsiteX118" fmla="*/ 855245 w 7251911"/>
              <a:gd name="connsiteY118" fmla="*/ 5760328 h 6858000"/>
              <a:gd name="connsiteX119" fmla="*/ 859000 w 7251911"/>
              <a:gd name="connsiteY119" fmla="*/ 5752735 h 6858000"/>
              <a:gd name="connsiteX120" fmla="*/ 867697 w 7251911"/>
              <a:gd name="connsiteY120" fmla="*/ 5750362 h 6858000"/>
              <a:gd name="connsiteX121" fmla="*/ 804382 w 7251911"/>
              <a:gd name="connsiteY121" fmla="*/ 5750362 h 6858000"/>
              <a:gd name="connsiteX122" fmla="*/ 1061307 w 7251911"/>
              <a:gd name="connsiteY122" fmla="*/ 4874107 h 6858000"/>
              <a:gd name="connsiteX123" fmla="*/ 1051917 w 7251911"/>
              <a:gd name="connsiteY123" fmla="*/ 4875649 h 6858000"/>
              <a:gd name="connsiteX124" fmla="*/ 949546 w 7251911"/>
              <a:gd name="connsiteY124" fmla="*/ 4875649 h 6858000"/>
              <a:gd name="connsiteX125" fmla="*/ 952868 w 7251911"/>
              <a:gd name="connsiteY125" fmla="*/ 4877129 h 6858000"/>
              <a:gd name="connsiteX126" fmla="*/ 960377 w 7251911"/>
              <a:gd name="connsiteY126" fmla="*/ 4884722 h 6858000"/>
              <a:gd name="connsiteX127" fmla="*/ 952868 w 7251911"/>
              <a:gd name="connsiteY127" fmla="*/ 4892315 h 6858000"/>
              <a:gd name="connsiteX128" fmla="*/ 900302 w 7251911"/>
              <a:gd name="connsiteY128" fmla="*/ 4896112 h 6858000"/>
              <a:gd name="connsiteX129" fmla="*/ 889037 w 7251911"/>
              <a:gd name="connsiteY129" fmla="*/ 4899908 h 6858000"/>
              <a:gd name="connsiteX130" fmla="*/ 870264 w 7251911"/>
              <a:gd name="connsiteY130" fmla="*/ 4911298 h 6858000"/>
              <a:gd name="connsiteX131" fmla="*/ 862754 w 7251911"/>
              <a:gd name="connsiteY131" fmla="*/ 4926484 h 6858000"/>
              <a:gd name="connsiteX132" fmla="*/ 874019 w 7251911"/>
              <a:gd name="connsiteY132" fmla="*/ 4941669 h 6858000"/>
              <a:gd name="connsiteX133" fmla="*/ 859000 w 7251911"/>
              <a:gd name="connsiteY133" fmla="*/ 4941669 h 6858000"/>
              <a:gd name="connsiteX134" fmla="*/ 832717 w 7251911"/>
              <a:gd name="connsiteY134" fmla="*/ 4937873 h 6858000"/>
              <a:gd name="connsiteX135" fmla="*/ 802679 w 7251911"/>
              <a:gd name="connsiteY135" fmla="*/ 4941669 h 6858000"/>
              <a:gd name="connsiteX136" fmla="*/ 783905 w 7251911"/>
              <a:gd name="connsiteY136" fmla="*/ 4960652 h 6858000"/>
              <a:gd name="connsiteX137" fmla="*/ 768886 w 7251911"/>
              <a:gd name="connsiteY137" fmla="*/ 4964448 h 6858000"/>
              <a:gd name="connsiteX138" fmla="*/ 708811 w 7251911"/>
              <a:gd name="connsiteY138" fmla="*/ 4964448 h 6858000"/>
              <a:gd name="connsiteX139" fmla="*/ 644980 w 7251911"/>
              <a:gd name="connsiteY139" fmla="*/ 4964448 h 6858000"/>
              <a:gd name="connsiteX140" fmla="*/ 644980 w 7251911"/>
              <a:gd name="connsiteY140" fmla="*/ 4968245 h 6858000"/>
              <a:gd name="connsiteX141" fmla="*/ 708811 w 7251911"/>
              <a:gd name="connsiteY141" fmla="*/ 4972041 h 6858000"/>
              <a:gd name="connsiteX142" fmla="*/ 693792 w 7251911"/>
              <a:gd name="connsiteY142" fmla="*/ 4983431 h 6858000"/>
              <a:gd name="connsiteX143" fmla="*/ 581150 w 7251911"/>
              <a:gd name="connsiteY143" fmla="*/ 4994820 h 6858000"/>
              <a:gd name="connsiteX144" fmla="*/ 558622 w 7251911"/>
              <a:gd name="connsiteY144" fmla="*/ 4994820 h 6858000"/>
              <a:gd name="connsiteX145" fmla="*/ 509810 w 7251911"/>
              <a:gd name="connsiteY145" fmla="*/ 5017599 h 6858000"/>
              <a:gd name="connsiteX146" fmla="*/ 476018 w 7251911"/>
              <a:gd name="connsiteY146" fmla="*/ 5017599 h 6858000"/>
              <a:gd name="connsiteX147" fmla="*/ 464754 w 7251911"/>
              <a:gd name="connsiteY147" fmla="*/ 5025192 h 6858000"/>
              <a:gd name="connsiteX148" fmla="*/ 468508 w 7251911"/>
              <a:gd name="connsiteY148" fmla="*/ 5036581 h 6858000"/>
              <a:gd name="connsiteX149" fmla="*/ 494791 w 7251911"/>
              <a:gd name="connsiteY149" fmla="*/ 5040378 h 6858000"/>
              <a:gd name="connsiteX150" fmla="*/ 509810 w 7251911"/>
              <a:gd name="connsiteY150" fmla="*/ 5021395 h 6858000"/>
              <a:gd name="connsiteX151" fmla="*/ 547358 w 7251911"/>
              <a:gd name="connsiteY151" fmla="*/ 5017599 h 6858000"/>
              <a:gd name="connsiteX152" fmla="*/ 592414 w 7251911"/>
              <a:gd name="connsiteY152" fmla="*/ 5017599 h 6858000"/>
              <a:gd name="connsiteX153" fmla="*/ 611188 w 7251911"/>
              <a:gd name="connsiteY153" fmla="*/ 5017599 h 6858000"/>
              <a:gd name="connsiteX154" fmla="*/ 637471 w 7251911"/>
              <a:gd name="connsiteY154" fmla="*/ 5021395 h 6858000"/>
              <a:gd name="connsiteX155" fmla="*/ 663754 w 7251911"/>
              <a:gd name="connsiteY155" fmla="*/ 5017599 h 6858000"/>
              <a:gd name="connsiteX156" fmla="*/ 678773 w 7251911"/>
              <a:gd name="connsiteY156" fmla="*/ 5021395 h 6858000"/>
              <a:gd name="connsiteX157" fmla="*/ 686282 w 7251911"/>
              <a:gd name="connsiteY157" fmla="*/ 5010006 h 6858000"/>
              <a:gd name="connsiteX158" fmla="*/ 705056 w 7251911"/>
              <a:gd name="connsiteY158" fmla="*/ 5010006 h 6858000"/>
              <a:gd name="connsiteX159" fmla="*/ 712565 w 7251911"/>
              <a:gd name="connsiteY159" fmla="*/ 5017599 h 6858000"/>
              <a:gd name="connsiteX160" fmla="*/ 716320 w 7251911"/>
              <a:gd name="connsiteY160" fmla="*/ 5002413 h 6858000"/>
              <a:gd name="connsiteX161" fmla="*/ 738848 w 7251911"/>
              <a:gd name="connsiteY161" fmla="*/ 5002413 h 6858000"/>
              <a:gd name="connsiteX162" fmla="*/ 746358 w 7251911"/>
              <a:gd name="connsiteY162" fmla="*/ 5010006 h 6858000"/>
              <a:gd name="connsiteX163" fmla="*/ 750113 w 7251911"/>
              <a:gd name="connsiteY163" fmla="*/ 4994820 h 6858000"/>
              <a:gd name="connsiteX164" fmla="*/ 810188 w 7251911"/>
              <a:gd name="connsiteY164" fmla="*/ 4991023 h 6858000"/>
              <a:gd name="connsiteX165" fmla="*/ 821452 w 7251911"/>
              <a:gd name="connsiteY165" fmla="*/ 4991023 h 6858000"/>
              <a:gd name="connsiteX166" fmla="*/ 836471 w 7251911"/>
              <a:gd name="connsiteY166" fmla="*/ 4994820 h 6858000"/>
              <a:gd name="connsiteX167" fmla="*/ 870264 w 7251911"/>
              <a:gd name="connsiteY167" fmla="*/ 5002413 h 6858000"/>
              <a:gd name="connsiteX168" fmla="*/ 904056 w 7251911"/>
              <a:gd name="connsiteY168" fmla="*/ 5002413 h 6858000"/>
              <a:gd name="connsiteX169" fmla="*/ 937849 w 7251911"/>
              <a:gd name="connsiteY169" fmla="*/ 4994820 h 6858000"/>
              <a:gd name="connsiteX170" fmla="*/ 964132 w 7251911"/>
              <a:gd name="connsiteY170" fmla="*/ 4994820 h 6858000"/>
              <a:gd name="connsiteX171" fmla="*/ 979151 w 7251911"/>
              <a:gd name="connsiteY171" fmla="*/ 5002413 h 6858000"/>
              <a:gd name="connsiteX172" fmla="*/ 997924 w 7251911"/>
              <a:gd name="connsiteY172" fmla="*/ 5002413 h 6858000"/>
              <a:gd name="connsiteX173" fmla="*/ 1031717 w 7251911"/>
              <a:gd name="connsiteY173" fmla="*/ 5002413 h 6858000"/>
              <a:gd name="connsiteX174" fmla="*/ 1035472 w 7251911"/>
              <a:gd name="connsiteY174" fmla="*/ 5002413 h 6858000"/>
              <a:gd name="connsiteX175" fmla="*/ 1076774 w 7251911"/>
              <a:gd name="connsiteY175" fmla="*/ 4979634 h 6858000"/>
              <a:gd name="connsiteX176" fmla="*/ 1076774 w 7251911"/>
              <a:gd name="connsiteY176" fmla="*/ 4972041 h 6858000"/>
              <a:gd name="connsiteX177" fmla="*/ 1065509 w 7251911"/>
              <a:gd name="connsiteY177" fmla="*/ 4949262 h 6858000"/>
              <a:gd name="connsiteX178" fmla="*/ 1035472 w 7251911"/>
              <a:gd name="connsiteY178" fmla="*/ 4949262 h 6858000"/>
              <a:gd name="connsiteX179" fmla="*/ 1024207 w 7251911"/>
              <a:gd name="connsiteY179" fmla="*/ 4941669 h 6858000"/>
              <a:gd name="connsiteX180" fmla="*/ 1035472 w 7251911"/>
              <a:gd name="connsiteY180" fmla="*/ 4937873 h 6858000"/>
              <a:gd name="connsiteX181" fmla="*/ 1050491 w 7251911"/>
              <a:gd name="connsiteY181" fmla="*/ 4941669 h 6858000"/>
              <a:gd name="connsiteX182" fmla="*/ 1069264 w 7251911"/>
              <a:gd name="connsiteY182" fmla="*/ 4941669 h 6858000"/>
              <a:gd name="connsiteX183" fmla="*/ 1099302 w 7251911"/>
              <a:gd name="connsiteY183" fmla="*/ 4937873 h 6858000"/>
              <a:gd name="connsiteX184" fmla="*/ 1118076 w 7251911"/>
              <a:gd name="connsiteY184" fmla="*/ 4930280 h 6858000"/>
              <a:gd name="connsiteX185" fmla="*/ 1144828 w 7251911"/>
              <a:gd name="connsiteY185" fmla="*/ 4906078 h 6858000"/>
              <a:gd name="connsiteX186" fmla="*/ 1162528 w 7251911"/>
              <a:gd name="connsiteY186" fmla="*/ 4874415 h 6858000"/>
              <a:gd name="connsiteX187" fmla="*/ 1145813 w 7251911"/>
              <a:gd name="connsiteY187" fmla="*/ 4874415 h 6858000"/>
              <a:gd name="connsiteX188" fmla="*/ 1108255 w 7251911"/>
              <a:gd name="connsiteY188" fmla="*/ 4875649 h 6858000"/>
              <a:gd name="connsiteX189" fmla="*/ 1070696 w 7251911"/>
              <a:gd name="connsiteY189" fmla="*/ 4874415 h 6858000"/>
              <a:gd name="connsiteX190" fmla="*/ 1061307 w 7251911"/>
              <a:gd name="connsiteY190" fmla="*/ 4874107 h 6858000"/>
              <a:gd name="connsiteX191" fmla="*/ 864124 w 7251911"/>
              <a:gd name="connsiteY191" fmla="*/ 4873644 h 6858000"/>
              <a:gd name="connsiteX192" fmla="*/ 826101 w 7251911"/>
              <a:gd name="connsiteY192" fmla="*/ 4874295 h 6858000"/>
              <a:gd name="connsiteX193" fmla="*/ 842104 w 7251911"/>
              <a:gd name="connsiteY193" fmla="*/ 4877604 h 6858000"/>
              <a:gd name="connsiteX194" fmla="*/ 862754 w 7251911"/>
              <a:gd name="connsiteY194" fmla="*/ 4884722 h 6858000"/>
              <a:gd name="connsiteX195" fmla="*/ 874019 w 7251911"/>
              <a:gd name="connsiteY195" fmla="*/ 4880926 h 6858000"/>
              <a:gd name="connsiteX196" fmla="*/ 877791 w 7251911"/>
              <a:gd name="connsiteY196" fmla="*/ 4874252 h 6858000"/>
              <a:gd name="connsiteX197" fmla="*/ 911308 w 7251911"/>
              <a:gd name="connsiteY197" fmla="*/ 4854737 h 6858000"/>
              <a:gd name="connsiteX198" fmla="*/ 919728 w 7251911"/>
              <a:gd name="connsiteY198" fmla="*/ 4860841 h 6858000"/>
              <a:gd name="connsiteX199" fmla="*/ 976800 w 7251911"/>
              <a:gd name="connsiteY199" fmla="*/ 4860841 h 6858000"/>
              <a:gd name="connsiteX200" fmla="*/ 988067 w 7251911"/>
              <a:gd name="connsiteY200" fmla="*/ 4860841 h 6858000"/>
              <a:gd name="connsiteX201" fmla="*/ 991823 w 7251911"/>
              <a:gd name="connsiteY201" fmla="*/ 4858373 h 6858000"/>
              <a:gd name="connsiteX202" fmla="*/ 991823 w 7251911"/>
              <a:gd name="connsiteY202" fmla="*/ 4857139 h 6858000"/>
              <a:gd name="connsiteX203" fmla="*/ 988067 w 7251911"/>
              <a:gd name="connsiteY203" fmla="*/ 4857139 h 6858000"/>
              <a:gd name="connsiteX204" fmla="*/ 1179657 w 7251911"/>
              <a:gd name="connsiteY204" fmla="*/ 4755721 h 6858000"/>
              <a:gd name="connsiteX205" fmla="*/ 1157128 w 7251911"/>
              <a:gd name="connsiteY205" fmla="*/ 4763314 h 6858000"/>
              <a:gd name="connsiteX206" fmla="*/ 1153950 w 7251911"/>
              <a:gd name="connsiteY206" fmla="*/ 4765171 h 6858000"/>
              <a:gd name="connsiteX207" fmla="*/ 1187128 w 7251911"/>
              <a:gd name="connsiteY207" fmla="*/ 4763354 h 6858000"/>
              <a:gd name="connsiteX208" fmla="*/ 1209663 w 7251911"/>
              <a:gd name="connsiteY208" fmla="*/ 4762120 h 6858000"/>
              <a:gd name="connsiteX209" fmla="*/ 1217175 w 7251911"/>
              <a:gd name="connsiteY209" fmla="*/ 4762120 h 6858000"/>
              <a:gd name="connsiteX210" fmla="*/ 1227435 w 7251911"/>
              <a:gd name="connsiteY210" fmla="*/ 4761960 h 6858000"/>
              <a:gd name="connsiteX211" fmla="*/ 1235978 w 7251911"/>
              <a:gd name="connsiteY211" fmla="*/ 4755721 h 6858000"/>
              <a:gd name="connsiteX212" fmla="*/ 1179657 w 7251911"/>
              <a:gd name="connsiteY212" fmla="*/ 4755721 h 6858000"/>
              <a:gd name="connsiteX213" fmla="*/ 1008817 w 7251911"/>
              <a:gd name="connsiteY213" fmla="*/ 4682165 h 6858000"/>
              <a:gd name="connsiteX214" fmla="*/ 999430 w 7251911"/>
              <a:gd name="connsiteY214" fmla="*/ 4683588 h 6858000"/>
              <a:gd name="connsiteX215" fmla="*/ 992015 w 7251911"/>
              <a:gd name="connsiteY215" fmla="*/ 4686588 h 6858000"/>
              <a:gd name="connsiteX216" fmla="*/ 1001679 w 7251911"/>
              <a:gd name="connsiteY216" fmla="*/ 4687306 h 6858000"/>
              <a:gd name="connsiteX217" fmla="*/ 1012943 w 7251911"/>
              <a:gd name="connsiteY217" fmla="*/ 4694899 h 6858000"/>
              <a:gd name="connsiteX218" fmla="*/ 1016698 w 7251911"/>
              <a:gd name="connsiteY218" fmla="*/ 4702492 h 6858000"/>
              <a:gd name="connsiteX219" fmla="*/ 1012943 w 7251911"/>
              <a:gd name="connsiteY219" fmla="*/ 4706289 h 6858000"/>
              <a:gd name="connsiteX220" fmla="*/ 997924 w 7251911"/>
              <a:gd name="connsiteY220" fmla="*/ 4710085 h 6858000"/>
              <a:gd name="connsiteX221" fmla="*/ 1001679 w 7251911"/>
              <a:gd name="connsiteY221" fmla="*/ 4713881 h 6858000"/>
              <a:gd name="connsiteX222" fmla="*/ 1084283 w 7251911"/>
              <a:gd name="connsiteY222" fmla="*/ 4712933 h 6858000"/>
              <a:gd name="connsiteX223" fmla="*/ 1107419 w 7251911"/>
              <a:gd name="connsiteY223" fmla="*/ 4711072 h 6858000"/>
              <a:gd name="connsiteX224" fmla="*/ 1108317 w 7251911"/>
              <a:gd name="connsiteY224" fmla="*/ 4710164 h 6858000"/>
              <a:gd name="connsiteX225" fmla="*/ 1100808 w 7251911"/>
              <a:gd name="connsiteY225" fmla="*/ 4702571 h 6858000"/>
              <a:gd name="connsiteX226" fmla="*/ 1018204 w 7251911"/>
              <a:gd name="connsiteY226" fmla="*/ 4683588 h 6858000"/>
              <a:gd name="connsiteX227" fmla="*/ 1008817 w 7251911"/>
              <a:gd name="connsiteY227" fmla="*/ 4682165 h 6858000"/>
              <a:gd name="connsiteX228" fmla="*/ 718198 w 7251911"/>
              <a:gd name="connsiteY228" fmla="*/ 4641749 h 6858000"/>
              <a:gd name="connsiteX229" fmla="*/ 693792 w 7251911"/>
              <a:gd name="connsiteY229" fmla="*/ 4645545 h 6858000"/>
              <a:gd name="connsiteX230" fmla="*/ 678773 w 7251911"/>
              <a:gd name="connsiteY230" fmla="*/ 4656935 h 6858000"/>
              <a:gd name="connsiteX231" fmla="*/ 731339 w 7251911"/>
              <a:gd name="connsiteY231" fmla="*/ 4679713 h 6858000"/>
              <a:gd name="connsiteX232" fmla="*/ 937849 w 7251911"/>
              <a:gd name="connsiteY232" fmla="*/ 4679713 h 6858000"/>
              <a:gd name="connsiteX233" fmla="*/ 951967 w 7251911"/>
              <a:gd name="connsiteY233" fmla="*/ 4682022 h 6858000"/>
              <a:gd name="connsiteX234" fmla="*/ 950619 w 7251911"/>
              <a:gd name="connsiteY234" fmla="*/ 4679792 h 6858000"/>
              <a:gd name="connsiteX235" fmla="*/ 961883 w 7251911"/>
              <a:gd name="connsiteY235" fmla="*/ 4664606 h 6858000"/>
              <a:gd name="connsiteX236" fmla="*/ 992307 w 7251911"/>
              <a:gd name="connsiteY236" fmla="*/ 4659013 h 6858000"/>
              <a:gd name="connsiteX237" fmla="*/ 979151 w 7251911"/>
              <a:gd name="connsiteY237" fmla="*/ 4656935 h 6858000"/>
              <a:gd name="connsiteX238" fmla="*/ 937849 w 7251911"/>
              <a:gd name="connsiteY238" fmla="*/ 4656935 h 6858000"/>
              <a:gd name="connsiteX239" fmla="*/ 915320 w 7251911"/>
              <a:gd name="connsiteY239" fmla="*/ 4656935 h 6858000"/>
              <a:gd name="connsiteX240" fmla="*/ 870264 w 7251911"/>
              <a:gd name="connsiteY240" fmla="*/ 4645545 h 6858000"/>
              <a:gd name="connsiteX241" fmla="*/ 843981 w 7251911"/>
              <a:gd name="connsiteY241" fmla="*/ 4649342 h 6858000"/>
              <a:gd name="connsiteX242" fmla="*/ 780150 w 7251911"/>
              <a:gd name="connsiteY242" fmla="*/ 4660731 h 6858000"/>
              <a:gd name="connsiteX243" fmla="*/ 742603 w 7251911"/>
              <a:gd name="connsiteY243" fmla="*/ 4664527 h 6858000"/>
              <a:gd name="connsiteX244" fmla="*/ 731339 w 7251911"/>
              <a:gd name="connsiteY244" fmla="*/ 4660731 h 6858000"/>
              <a:gd name="connsiteX245" fmla="*/ 718198 w 7251911"/>
              <a:gd name="connsiteY245" fmla="*/ 4641749 h 6858000"/>
              <a:gd name="connsiteX246" fmla="*/ 1034451 w 7251911"/>
              <a:gd name="connsiteY246" fmla="*/ 4639272 h 6858000"/>
              <a:gd name="connsiteX247" fmla="*/ 1009189 w 7251911"/>
              <a:gd name="connsiteY247" fmla="*/ 4653138 h 6858000"/>
              <a:gd name="connsiteX248" fmla="*/ 996977 w 7251911"/>
              <a:gd name="connsiteY248" fmla="*/ 4658155 h 6858000"/>
              <a:gd name="connsiteX249" fmla="*/ 1003185 w 7251911"/>
              <a:gd name="connsiteY249" fmla="*/ 4657013 h 6858000"/>
              <a:gd name="connsiteX250" fmla="*/ 1070770 w 7251911"/>
              <a:gd name="connsiteY250" fmla="*/ 4657013 h 6858000"/>
              <a:gd name="connsiteX251" fmla="*/ 1040732 w 7251911"/>
              <a:gd name="connsiteY251" fmla="*/ 4645624 h 6858000"/>
              <a:gd name="connsiteX252" fmla="*/ 1036978 w 7251911"/>
              <a:gd name="connsiteY252" fmla="*/ 4641827 h 6858000"/>
              <a:gd name="connsiteX253" fmla="*/ 1080528 w 7251911"/>
              <a:gd name="connsiteY253" fmla="*/ 4634156 h 6858000"/>
              <a:gd name="connsiteX254" fmla="*/ 1068334 w 7251911"/>
              <a:gd name="connsiteY254" fmla="*/ 4634456 h 6858000"/>
              <a:gd name="connsiteX255" fmla="*/ 1089543 w 7251911"/>
              <a:gd name="connsiteY255" fmla="*/ 4638031 h 6858000"/>
              <a:gd name="connsiteX256" fmla="*/ 1090180 w 7251911"/>
              <a:gd name="connsiteY256" fmla="*/ 4638059 h 6858000"/>
              <a:gd name="connsiteX257" fmla="*/ 1043698 w 7251911"/>
              <a:gd name="connsiteY257" fmla="*/ 4375968 h 6858000"/>
              <a:gd name="connsiteX258" fmla="*/ 1041929 w 7251911"/>
              <a:gd name="connsiteY258" fmla="*/ 4376394 h 6858000"/>
              <a:gd name="connsiteX259" fmla="*/ 1029257 w 7251911"/>
              <a:gd name="connsiteY259" fmla="*/ 4381614 h 6858000"/>
              <a:gd name="connsiteX260" fmla="*/ 1029257 w 7251911"/>
              <a:gd name="connsiteY260" fmla="*/ 4389206 h 6858000"/>
              <a:gd name="connsiteX261" fmla="*/ 1045158 w 7251911"/>
              <a:gd name="connsiteY261" fmla="*/ 4398853 h 6858000"/>
              <a:gd name="connsiteX262" fmla="*/ 1085060 w 7251911"/>
              <a:gd name="connsiteY262" fmla="*/ 4398853 h 6858000"/>
              <a:gd name="connsiteX263" fmla="*/ 1078068 w 7251911"/>
              <a:gd name="connsiteY263" fmla="*/ 4393003 h 6858000"/>
              <a:gd name="connsiteX264" fmla="*/ 1077702 w 7251911"/>
              <a:gd name="connsiteY264" fmla="*/ 4392662 h 6858000"/>
              <a:gd name="connsiteX265" fmla="*/ 1070770 w 7251911"/>
              <a:gd name="connsiteY265" fmla="*/ 4391260 h 6858000"/>
              <a:gd name="connsiteX266" fmla="*/ 1052936 w 7251911"/>
              <a:gd name="connsiteY266" fmla="*/ 4387464 h 6858000"/>
              <a:gd name="connsiteX267" fmla="*/ 882957 w 7251911"/>
              <a:gd name="connsiteY267" fmla="*/ 3630067 h 6858000"/>
              <a:gd name="connsiteX268" fmla="*/ 876729 w 7251911"/>
              <a:gd name="connsiteY268" fmla="*/ 3630752 h 6858000"/>
              <a:gd name="connsiteX269" fmla="*/ 865196 w 7251911"/>
              <a:gd name="connsiteY269" fmla="*/ 3633710 h 6858000"/>
              <a:gd name="connsiteX270" fmla="*/ 880495 w 7251911"/>
              <a:gd name="connsiteY270" fmla="*/ 3633710 h 6858000"/>
              <a:gd name="connsiteX271" fmla="*/ 1323713 w 7251911"/>
              <a:gd name="connsiteY271" fmla="*/ 3242617 h 6858000"/>
              <a:gd name="connsiteX272" fmla="*/ 1318596 w 7251911"/>
              <a:gd name="connsiteY272" fmla="*/ 3244262 h 6858000"/>
              <a:gd name="connsiteX273" fmla="*/ 1315049 w 7251911"/>
              <a:gd name="connsiteY273" fmla="*/ 3246771 h 6858000"/>
              <a:gd name="connsiteX274" fmla="*/ 1319678 w 7251911"/>
              <a:gd name="connsiteY274" fmla="*/ 3245691 h 6858000"/>
              <a:gd name="connsiteX275" fmla="*/ 1329978 w 7251911"/>
              <a:gd name="connsiteY275" fmla="*/ 3243287 h 6858000"/>
              <a:gd name="connsiteX276" fmla="*/ 1345528 w 7251911"/>
              <a:gd name="connsiteY276" fmla="*/ 3225345 h 6858000"/>
              <a:gd name="connsiteX277" fmla="*/ 1338785 w 7251911"/>
              <a:gd name="connsiteY277" fmla="*/ 3226874 h 6858000"/>
              <a:gd name="connsiteX278" fmla="*/ 1338974 w 7251911"/>
              <a:gd name="connsiteY278" fmla="*/ 3228480 h 6858000"/>
              <a:gd name="connsiteX279" fmla="*/ 1344443 w 7251911"/>
              <a:gd name="connsiteY279" fmla="*/ 3226609 h 6858000"/>
              <a:gd name="connsiteX280" fmla="*/ 1301575 w 7251911"/>
              <a:gd name="connsiteY280" fmla="*/ 3214898 h 6858000"/>
              <a:gd name="connsiteX281" fmla="*/ 1309206 w 7251911"/>
              <a:gd name="connsiteY281" fmla="*/ 3216370 h 6858000"/>
              <a:gd name="connsiteX282" fmla="*/ 1331742 w 7251911"/>
              <a:gd name="connsiteY282" fmla="*/ 3217457 h 6858000"/>
              <a:gd name="connsiteX283" fmla="*/ 1353180 w 7251911"/>
              <a:gd name="connsiteY283" fmla="*/ 3216423 h 6858000"/>
              <a:gd name="connsiteX284" fmla="*/ 1354011 w 7251911"/>
              <a:gd name="connsiteY284" fmla="*/ 3215453 h 6858000"/>
              <a:gd name="connsiteX285" fmla="*/ 1320882 w 7251911"/>
              <a:gd name="connsiteY285" fmla="*/ 3214898 h 6858000"/>
              <a:gd name="connsiteX286" fmla="*/ 1072995 w 7251911"/>
              <a:gd name="connsiteY286" fmla="*/ 3200410 h 6858000"/>
              <a:gd name="connsiteX287" fmla="*/ 1061728 w 7251911"/>
              <a:gd name="connsiteY287" fmla="*/ 3201224 h 6858000"/>
              <a:gd name="connsiteX288" fmla="*/ 1061282 w 7251911"/>
              <a:gd name="connsiteY288" fmla="*/ 3201364 h 6858000"/>
              <a:gd name="connsiteX289" fmla="*/ 1065076 w 7251911"/>
              <a:gd name="connsiteY289" fmla="*/ 3204779 h 6858000"/>
              <a:gd name="connsiteX290" fmla="*/ 1072588 w 7251911"/>
              <a:gd name="connsiteY290" fmla="*/ 3207677 h 6858000"/>
              <a:gd name="connsiteX291" fmla="*/ 1087611 w 7251911"/>
              <a:gd name="connsiteY291" fmla="*/ 3207677 h 6858000"/>
              <a:gd name="connsiteX292" fmla="*/ 1102634 w 7251911"/>
              <a:gd name="connsiteY292" fmla="*/ 3207677 h 6858000"/>
              <a:gd name="connsiteX293" fmla="*/ 1110146 w 7251911"/>
              <a:gd name="connsiteY293" fmla="*/ 3213472 h 6858000"/>
              <a:gd name="connsiteX294" fmla="*/ 1113902 w 7251911"/>
              <a:gd name="connsiteY294" fmla="*/ 3230859 h 6858000"/>
              <a:gd name="connsiteX295" fmla="*/ 1128926 w 7251911"/>
              <a:gd name="connsiteY295" fmla="*/ 3230859 h 6858000"/>
              <a:gd name="connsiteX296" fmla="*/ 1132682 w 7251911"/>
              <a:gd name="connsiteY296" fmla="*/ 3222166 h 6858000"/>
              <a:gd name="connsiteX297" fmla="*/ 1162728 w 7251911"/>
              <a:gd name="connsiteY297" fmla="*/ 3213472 h 6858000"/>
              <a:gd name="connsiteX298" fmla="*/ 1170240 w 7251911"/>
              <a:gd name="connsiteY298" fmla="*/ 3216370 h 6858000"/>
              <a:gd name="connsiteX299" fmla="*/ 1185264 w 7251911"/>
              <a:gd name="connsiteY299" fmla="*/ 3216370 h 6858000"/>
              <a:gd name="connsiteX300" fmla="*/ 1192775 w 7251911"/>
              <a:gd name="connsiteY300" fmla="*/ 3222166 h 6858000"/>
              <a:gd name="connsiteX301" fmla="*/ 1196531 w 7251911"/>
              <a:gd name="connsiteY301" fmla="*/ 3213472 h 6858000"/>
              <a:gd name="connsiteX302" fmla="*/ 1200287 w 7251911"/>
              <a:gd name="connsiteY302" fmla="*/ 3213472 h 6858000"/>
              <a:gd name="connsiteX303" fmla="*/ 1234090 w 7251911"/>
              <a:gd name="connsiteY303" fmla="*/ 3219268 h 6858000"/>
              <a:gd name="connsiteX304" fmla="*/ 1255686 w 7251911"/>
              <a:gd name="connsiteY304" fmla="*/ 3217457 h 6858000"/>
              <a:gd name="connsiteX305" fmla="*/ 1265936 w 7251911"/>
              <a:gd name="connsiteY305" fmla="*/ 3214898 h 6858000"/>
              <a:gd name="connsiteX306" fmla="*/ 1234496 w 7251911"/>
              <a:gd name="connsiteY306" fmla="*/ 3214898 h 6858000"/>
              <a:gd name="connsiteX307" fmla="*/ 1200694 w 7251911"/>
              <a:gd name="connsiteY307" fmla="*/ 3209102 h 6858000"/>
              <a:gd name="connsiteX308" fmla="*/ 1163136 w 7251911"/>
              <a:gd name="connsiteY308" fmla="*/ 3206204 h 6858000"/>
              <a:gd name="connsiteX309" fmla="*/ 1114309 w 7251911"/>
              <a:gd name="connsiteY309" fmla="*/ 3206204 h 6858000"/>
              <a:gd name="connsiteX310" fmla="*/ 1084262 w 7251911"/>
              <a:gd name="connsiteY310" fmla="*/ 3203306 h 6858000"/>
              <a:gd name="connsiteX311" fmla="*/ 1072995 w 7251911"/>
              <a:gd name="connsiteY311" fmla="*/ 3200410 h 6858000"/>
              <a:gd name="connsiteX312" fmla="*/ 1493823 w 7251911"/>
              <a:gd name="connsiteY312" fmla="*/ 3145395 h 6858000"/>
              <a:gd name="connsiteX313" fmla="*/ 1504918 w 7251911"/>
              <a:gd name="connsiteY313" fmla="*/ 3148247 h 6858000"/>
              <a:gd name="connsiteX314" fmla="*/ 1506981 w 7251911"/>
              <a:gd name="connsiteY314" fmla="*/ 3147813 h 6858000"/>
              <a:gd name="connsiteX315" fmla="*/ 1578204 w 7251911"/>
              <a:gd name="connsiteY315" fmla="*/ 3144372 h 6858000"/>
              <a:gd name="connsiteX316" fmla="*/ 1542966 w 7251911"/>
              <a:gd name="connsiteY316" fmla="*/ 3147560 h 6858000"/>
              <a:gd name="connsiteX317" fmla="*/ 1546233 w 7251911"/>
              <a:gd name="connsiteY317" fmla="*/ 3148247 h 6858000"/>
              <a:gd name="connsiteX318" fmla="*/ 1580036 w 7251911"/>
              <a:gd name="connsiteY318" fmla="*/ 3145350 h 6858000"/>
              <a:gd name="connsiteX319" fmla="*/ 1584172 w 7251911"/>
              <a:gd name="connsiteY319" fmla="*/ 3144383 h 6858000"/>
              <a:gd name="connsiteX320" fmla="*/ 1467012 w 7251911"/>
              <a:gd name="connsiteY320" fmla="*/ 3134199 h 6858000"/>
              <a:gd name="connsiteX321" fmla="*/ 1446942 w 7251911"/>
              <a:gd name="connsiteY321" fmla="*/ 3144011 h 6858000"/>
              <a:gd name="connsiteX322" fmla="*/ 1445461 w 7251911"/>
              <a:gd name="connsiteY322" fmla="*/ 3145085 h 6858000"/>
              <a:gd name="connsiteX323" fmla="*/ 1444879 w 7251911"/>
              <a:gd name="connsiteY323" fmla="*/ 3145019 h 6858000"/>
              <a:gd name="connsiteX324" fmla="*/ 1442286 w 7251911"/>
              <a:gd name="connsiteY324" fmla="*/ 3146287 h 6858000"/>
              <a:gd name="connsiteX325" fmla="*/ 1436788 w 7251911"/>
              <a:gd name="connsiteY325" fmla="*/ 3146687 h 6858000"/>
              <a:gd name="connsiteX326" fmla="*/ 1441069 w 7251911"/>
              <a:gd name="connsiteY326" fmla="*/ 3148247 h 6858000"/>
              <a:gd name="connsiteX327" fmla="*/ 1448580 w 7251911"/>
              <a:gd name="connsiteY327" fmla="*/ 3145350 h 6858000"/>
              <a:gd name="connsiteX328" fmla="*/ 1471116 w 7251911"/>
              <a:gd name="connsiteY328" fmla="*/ 3142090 h 6858000"/>
              <a:gd name="connsiteX329" fmla="*/ 1493330 w 7251911"/>
              <a:gd name="connsiteY329" fmla="*/ 3145304 h 6858000"/>
              <a:gd name="connsiteX330" fmla="*/ 1488266 w 7251911"/>
              <a:gd name="connsiteY330" fmla="*/ 3144372 h 6858000"/>
              <a:gd name="connsiteX331" fmla="*/ 1467012 w 7251911"/>
              <a:gd name="connsiteY331" fmla="*/ 3134199 h 6858000"/>
              <a:gd name="connsiteX332" fmla="*/ 1268634 w 7251911"/>
              <a:gd name="connsiteY332" fmla="*/ 3133725 h 6858000"/>
              <a:gd name="connsiteX333" fmla="*/ 1257725 w 7251911"/>
              <a:gd name="connsiteY333" fmla="*/ 3134644 h 6858000"/>
              <a:gd name="connsiteX334" fmla="*/ 1252093 w 7251911"/>
              <a:gd name="connsiteY334" fmla="*/ 3137966 h 6858000"/>
              <a:gd name="connsiteX335" fmla="*/ 1257032 w 7251911"/>
              <a:gd name="connsiteY335" fmla="*/ 3139554 h 6858000"/>
              <a:gd name="connsiteX336" fmla="*/ 1277689 w 7251911"/>
              <a:gd name="connsiteY336" fmla="*/ 3146436 h 6858000"/>
              <a:gd name="connsiteX337" fmla="*/ 1285245 w 7251911"/>
              <a:gd name="connsiteY337" fmla="*/ 3144979 h 6858000"/>
              <a:gd name="connsiteX338" fmla="*/ 1271334 w 7251911"/>
              <a:gd name="connsiteY338" fmla="*/ 3137217 h 6858000"/>
              <a:gd name="connsiteX339" fmla="*/ 1218151 w 7251911"/>
              <a:gd name="connsiteY339" fmla="*/ 3127789 h 6858000"/>
              <a:gd name="connsiteX340" fmla="*/ 1211062 w 7251911"/>
              <a:gd name="connsiteY340" fmla="*/ 3133206 h 6858000"/>
              <a:gd name="connsiteX341" fmla="*/ 1195230 w 7251911"/>
              <a:gd name="connsiteY341" fmla="*/ 3141047 h 6858000"/>
              <a:gd name="connsiteX342" fmla="*/ 1206328 w 7251911"/>
              <a:gd name="connsiteY342" fmla="*/ 3143901 h 6858000"/>
              <a:gd name="connsiteX343" fmla="*/ 1223229 w 7251911"/>
              <a:gd name="connsiteY343" fmla="*/ 3139554 h 6858000"/>
              <a:gd name="connsiteX344" fmla="*/ 1228475 w 7251911"/>
              <a:gd name="connsiteY344" fmla="*/ 3137868 h 6858000"/>
              <a:gd name="connsiteX345" fmla="*/ 1058724 w 7251911"/>
              <a:gd name="connsiteY345" fmla="*/ 3103323 h 6858000"/>
              <a:gd name="connsiteX346" fmla="*/ 1026809 w 7251911"/>
              <a:gd name="connsiteY346" fmla="*/ 3119932 h 6858000"/>
              <a:gd name="connsiteX347" fmla="*/ 1021777 w 7251911"/>
              <a:gd name="connsiteY347" fmla="*/ 3120306 h 6858000"/>
              <a:gd name="connsiteX348" fmla="*/ 1020526 w 7251911"/>
              <a:gd name="connsiteY348" fmla="*/ 3127859 h 6858000"/>
              <a:gd name="connsiteX349" fmla="*/ 1007991 w 7251911"/>
              <a:gd name="connsiteY349" fmla="*/ 3121331 h 6858000"/>
              <a:gd name="connsiteX350" fmla="*/ 994894 w 7251911"/>
              <a:gd name="connsiteY350" fmla="*/ 3122305 h 6858000"/>
              <a:gd name="connsiteX351" fmla="*/ 985069 w 7251911"/>
              <a:gd name="connsiteY351" fmla="*/ 3122305 h 6858000"/>
              <a:gd name="connsiteX352" fmla="*/ 974329 w 7251911"/>
              <a:gd name="connsiteY352" fmla="*/ 3126028 h 6858000"/>
              <a:gd name="connsiteX353" fmla="*/ 942839 w 7251911"/>
              <a:gd name="connsiteY353" fmla="*/ 3129950 h 6858000"/>
              <a:gd name="connsiteX354" fmla="*/ 890571 w 7251911"/>
              <a:gd name="connsiteY354" fmla="*/ 3124891 h 6858000"/>
              <a:gd name="connsiteX355" fmla="*/ 859724 w 7251911"/>
              <a:gd name="connsiteY355" fmla="*/ 3126102 h 6858000"/>
              <a:gd name="connsiteX356" fmla="*/ 833441 w 7251911"/>
              <a:gd name="connsiteY356" fmla="*/ 3129899 h 6858000"/>
              <a:gd name="connsiteX357" fmla="*/ 803403 w 7251911"/>
              <a:gd name="connsiteY357" fmla="*/ 3126102 h 6858000"/>
              <a:gd name="connsiteX358" fmla="*/ 769610 w 7251911"/>
              <a:gd name="connsiteY358" fmla="*/ 3126102 h 6858000"/>
              <a:gd name="connsiteX359" fmla="*/ 766706 w 7251911"/>
              <a:gd name="connsiteY359" fmla="*/ 3116033 h 6858000"/>
              <a:gd name="connsiteX360" fmla="*/ 697025 w 7251911"/>
              <a:gd name="connsiteY360" fmla="*/ 3112049 h 6858000"/>
              <a:gd name="connsiteX361" fmla="*/ 637181 w 7251911"/>
              <a:gd name="connsiteY361" fmla="*/ 3107391 h 6858000"/>
              <a:gd name="connsiteX362" fmla="*/ 636377 w 7251911"/>
              <a:gd name="connsiteY362" fmla="*/ 3109126 h 6858000"/>
              <a:gd name="connsiteX363" fmla="*/ 648583 w 7251911"/>
              <a:gd name="connsiteY363" fmla="*/ 3110575 h 6858000"/>
              <a:gd name="connsiteX364" fmla="*/ 671118 w 7251911"/>
              <a:gd name="connsiteY364" fmla="*/ 3122167 h 6858000"/>
              <a:gd name="connsiteX365" fmla="*/ 678630 w 7251911"/>
              <a:gd name="connsiteY365" fmla="*/ 3125065 h 6858000"/>
              <a:gd name="connsiteX366" fmla="*/ 693653 w 7251911"/>
              <a:gd name="connsiteY366" fmla="*/ 3125065 h 6858000"/>
              <a:gd name="connsiteX367" fmla="*/ 708676 w 7251911"/>
              <a:gd name="connsiteY367" fmla="*/ 3125065 h 6858000"/>
              <a:gd name="connsiteX368" fmla="*/ 716188 w 7251911"/>
              <a:gd name="connsiteY368" fmla="*/ 3130860 h 6858000"/>
              <a:gd name="connsiteX369" fmla="*/ 719944 w 7251911"/>
              <a:gd name="connsiteY369" fmla="*/ 3148247 h 6858000"/>
              <a:gd name="connsiteX370" fmla="*/ 734968 w 7251911"/>
              <a:gd name="connsiteY370" fmla="*/ 3148247 h 6858000"/>
              <a:gd name="connsiteX371" fmla="*/ 738724 w 7251911"/>
              <a:gd name="connsiteY371" fmla="*/ 3139554 h 6858000"/>
              <a:gd name="connsiteX372" fmla="*/ 768770 w 7251911"/>
              <a:gd name="connsiteY372" fmla="*/ 3130860 h 6858000"/>
              <a:gd name="connsiteX373" fmla="*/ 776282 w 7251911"/>
              <a:gd name="connsiteY373" fmla="*/ 3133758 h 6858000"/>
              <a:gd name="connsiteX374" fmla="*/ 791306 w 7251911"/>
              <a:gd name="connsiteY374" fmla="*/ 3133758 h 6858000"/>
              <a:gd name="connsiteX375" fmla="*/ 798817 w 7251911"/>
              <a:gd name="connsiteY375" fmla="*/ 3139554 h 6858000"/>
              <a:gd name="connsiteX376" fmla="*/ 802573 w 7251911"/>
              <a:gd name="connsiteY376" fmla="*/ 3130860 h 6858000"/>
              <a:gd name="connsiteX377" fmla="*/ 806329 w 7251911"/>
              <a:gd name="connsiteY377" fmla="*/ 3130860 h 6858000"/>
              <a:gd name="connsiteX378" fmla="*/ 840132 w 7251911"/>
              <a:gd name="connsiteY378" fmla="*/ 3136656 h 6858000"/>
              <a:gd name="connsiteX379" fmla="*/ 877690 w 7251911"/>
              <a:gd name="connsiteY379" fmla="*/ 3130860 h 6858000"/>
              <a:gd name="connsiteX380" fmla="*/ 915248 w 7251911"/>
              <a:gd name="connsiteY380" fmla="*/ 3133758 h 6858000"/>
              <a:gd name="connsiteX381" fmla="*/ 960319 w 7251911"/>
              <a:gd name="connsiteY381" fmla="*/ 3133758 h 6858000"/>
              <a:gd name="connsiteX382" fmla="*/ 964075 w 7251911"/>
              <a:gd name="connsiteY382" fmla="*/ 3133758 h 6858000"/>
              <a:gd name="connsiteX383" fmla="*/ 964075 w 7251911"/>
              <a:gd name="connsiteY383" fmla="*/ 3136656 h 6858000"/>
              <a:gd name="connsiteX384" fmla="*/ 952808 w 7251911"/>
              <a:gd name="connsiteY384" fmla="*/ 3142452 h 6858000"/>
              <a:gd name="connsiteX385" fmla="*/ 945296 w 7251911"/>
              <a:gd name="connsiteY385" fmla="*/ 3148247 h 6858000"/>
              <a:gd name="connsiteX386" fmla="*/ 956563 w 7251911"/>
              <a:gd name="connsiteY386" fmla="*/ 3151145 h 6858000"/>
              <a:gd name="connsiteX387" fmla="*/ 930272 w 7251911"/>
              <a:gd name="connsiteY387" fmla="*/ 3159839 h 6858000"/>
              <a:gd name="connsiteX388" fmla="*/ 919004 w 7251911"/>
              <a:gd name="connsiteY388" fmla="*/ 3165633 h 6858000"/>
              <a:gd name="connsiteX389" fmla="*/ 930272 w 7251911"/>
              <a:gd name="connsiteY389" fmla="*/ 3171431 h 6858000"/>
              <a:gd name="connsiteX390" fmla="*/ 956563 w 7251911"/>
              <a:gd name="connsiteY390" fmla="*/ 3165633 h 6858000"/>
              <a:gd name="connsiteX391" fmla="*/ 964075 w 7251911"/>
              <a:gd name="connsiteY391" fmla="*/ 3165633 h 6858000"/>
              <a:gd name="connsiteX392" fmla="*/ 1005390 w 7251911"/>
              <a:gd name="connsiteY392" fmla="*/ 3171431 h 6858000"/>
              <a:gd name="connsiteX393" fmla="*/ 1031680 w 7251911"/>
              <a:gd name="connsiteY393" fmla="*/ 3165633 h 6858000"/>
              <a:gd name="connsiteX394" fmla="*/ 1035436 w 7251911"/>
              <a:gd name="connsiteY394" fmla="*/ 3165633 h 6858000"/>
              <a:gd name="connsiteX395" fmla="*/ 1065483 w 7251911"/>
              <a:gd name="connsiteY395" fmla="*/ 3171431 h 6858000"/>
              <a:gd name="connsiteX396" fmla="*/ 1106798 w 7251911"/>
              <a:gd name="connsiteY396" fmla="*/ 3159839 h 6858000"/>
              <a:gd name="connsiteX397" fmla="*/ 1110554 w 7251911"/>
              <a:gd name="connsiteY397" fmla="*/ 3151145 h 6858000"/>
              <a:gd name="connsiteX398" fmla="*/ 1121821 w 7251911"/>
              <a:gd name="connsiteY398" fmla="*/ 3142452 h 6858000"/>
              <a:gd name="connsiteX399" fmla="*/ 1129567 w 7251911"/>
              <a:gd name="connsiteY399" fmla="*/ 3142054 h 6858000"/>
              <a:gd name="connsiteX400" fmla="*/ 1112919 w 7251911"/>
              <a:gd name="connsiteY400" fmla="*/ 3131523 h 6858000"/>
              <a:gd name="connsiteX401" fmla="*/ 1098148 w 7251911"/>
              <a:gd name="connsiteY401" fmla="*/ 3122876 h 6858000"/>
              <a:gd name="connsiteX402" fmla="*/ 1084069 w 7251911"/>
              <a:gd name="connsiteY402" fmla="*/ 3129424 h 6858000"/>
              <a:gd name="connsiteX403" fmla="*/ 1066233 w 7251911"/>
              <a:gd name="connsiteY403" fmla="*/ 3114713 h 6858000"/>
              <a:gd name="connsiteX404" fmla="*/ 1058724 w 7251911"/>
              <a:gd name="connsiteY404" fmla="*/ 3103323 h 6858000"/>
              <a:gd name="connsiteX405" fmla="*/ 838398 w 7251911"/>
              <a:gd name="connsiteY405" fmla="*/ 2411519 h 6858000"/>
              <a:gd name="connsiteX406" fmla="*/ 834934 w 7251911"/>
              <a:gd name="connsiteY406" fmla="*/ 2412343 h 6858000"/>
              <a:gd name="connsiteX407" fmla="*/ 841454 w 7251911"/>
              <a:gd name="connsiteY407" fmla="*/ 2412343 h 6858000"/>
              <a:gd name="connsiteX408" fmla="*/ 747346 w 7251911"/>
              <a:gd name="connsiteY408" fmla="*/ 2386367 h 6858000"/>
              <a:gd name="connsiteX409" fmla="*/ 735612 w 7251911"/>
              <a:gd name="connsiteY409" fmla="*/ 2398232 h 6858000"/>
              <a:gd name="connsiteX410" fmla="*/ 731858 w 7251911"/>
              <a:gd name="connsiteY410" fmla="*/ 2409621 h 6858000"/>
              <a:gd name="connsiteX411" fmla="*/ 743122 w 7251911"/>
              <a:gd name="connsiteY411" fmla="*/ 2417214 h 6858000"/>
              <a:gd name="connsiteX412" fmla="*/ 776914 w 7251911"/>
              <a:gd name="connsiteY412" fmla="*/ 2417214 h 6858000"/>
              <a:gd name="connsiteX413" fmla="*/ 797096 w 7251911"/>
              <a:gd name="connsiteY413" fmla="*/ 2434298 h 6858000"/>
              <a:gd name="connsiteX414" fmla="*/ 815052 w 7251911"/>
              <a:gd name="connsiteY414" fmla="*/ 2437870 h 6858000"/>
              <a:gd name="connsiteX415" fmla="*/ 824677 w 7251911"/>
              <a:gd name="connsiteY415" fmla="*/ 2427529 h 6858000"/>
              <a:gd name="connsiteX416" fmla="*/ 787130 w 7251911"/>
              <a:gd name="connsiteY416" fmla="*/ 2416139 h 6858000"/>
              <a:gd name="connsiteX417" fmla="*/ 790453 w 7251911"/>
              <a:gd name="connsiteY417" fmla="*/ 2412781 h 6858000"/>
              <a:gd name="connsiteX418" fmla="*/ 776914 w 7251911"/>
              <a:gd name="connsiteY418" fmla="*/ 2413418 h 6858000"/>
              <a:gd name="connsiteX419" fmla="*/ 761895 w 7251911"/>
              <a:gd name="connsiteY419" fmla="*/ 2394435 h 6858000"/>
              <a:gd name="connsiteX420" fmla="*/ 747346 w 7251911"/>
              <a:gd name="connsiteY420" fmla="*/ 2386367 h 6858000"/>
              <a:gd name="connsiteX421" fmla="*/ 1055137 w 7251911"/>
              <a:gd name="connsiteY421" fmla="*/ 1943021 h 6858000"/>
              <a:gd name="connsiteX422" fmla="*/ 1063415 w 7251911"/>
              <a:gd name="connsiteY422" fmla="*/ 1951138 h 6858000"/>
              <a:gd name="connsiteX423" fmla="*/ 1081255 w 7251911"/>
              <a:gd name="connsiteY423" fmla="*/ 1943021 h 6858000"/>
              <a:gd name="connsiteX424" fmla="*/ 861930 w 7251911"/>
              <a:gd name="connsiteY424" fmla="*/ 1939319 h 6858000"/>
              <a:gd name="connsiteX425" fmla="*/ 885801 w 7251911"/>
              <a:gd name="connsiteY425" fmla="*/ 1950249 h 6858000"/>
              <a:gd name="connsiteX426" fmla="*/ 923349 w 7251911"/>
              <a:gd name="connsiteY426" fmla="*/ 1946452 h 6858000"/>
              <a:gd name="connsiteX427" fmla="*/ 933108 w 7251911"/>
              <a:gd name="connsiteY427" fmla="*/ 1941954 h 6858000"/>
              <a:gd name="connsiteX428" fmla="*/ 887665 w 7251911"/>
              <a:gd name="connsiteY428" fmla="*/ 1939319 h 6858000"/>
              <a:gd name="connsiteX429" fmla="*/ 1108783 w 7251911"/>
              <a:gd name="connsiteY429" fmla="*/ 1801986 h 6858000"/>
              <a:gd name="connsiteX430" fmla="*/ 1106177 w 7251911"/>
              <a:gd name="connsiteY430" fmla="*/ 1803742 h 6858000"/>
              <a:gd name="connsiteX431" fmla="*/ 1101879 w 7251911"/>
              <a:gd name="connsiteY431" fmla="*/ 1814605 h 6858000"/>
              <a:gd name="connsiteX432" fmla="*/ 1099627 w 7251911"/>
              <a:gd name="connsiteY432" fmla="*/ 1815972 h 6858000"/>
              <a:gd name="connsiteX433" fmla="*/ 1101273 w 7251911"/>
              <a:gd name="connsiteY433" fmla="*/ 1820968 h 6858000"/>
              <a:gd name="connsiteX434" fmla="*/ 1104823 w 7251911"/>
              <a:gd name="connsiteY434" fmla="*/ 1824556 h 6858000"/>
              <a:gd name="connsiteX435" fmla="*/ 1127752 w 7251911"/>
              <a:gd name="connsiteY435" fmla="*/ 1824556 h 6858000"/>
              <a:gd name="connsiteX436" fmla="*/ 1136474 w 7251911"/>
              <a:gd name="connsiteY436" fmla="*/ 1815273 h 6858000"/>
              <a:gd name="connsiteX437" fmla="*/ 1142575 w 7251911"/>
              <a:gd name="connsiteY437" fmla="*/ 1805782 h 6858000"/>
              <a:gd name="connsiteX438" fmla="*/ 1144495 w 7251911"/>
              <a:gd name="connsiteY438" fmla="*/ 1805872 h 6858000"/>
              <a:gd name="connsiteX439" fmla="*/ 1142573 w 7251911"/>
              <a:gd name="connsiteY439" fmla="*/ 1801986 h 6858000"/>
              <a:gd name="connsiteX440" fmla="*/ 1215599 w 7251911"/>
              <a:gd name="connsiteY440" fmla="*/ 1801637 h 6858000"/>
              <a:gd name="connsiteX441" fmla="*/ 1201380 w 7251911"/>
              <a:gd name="connsiteY441" fmla="*/ 1806538 h 6858000"/>
              <a:gd name="connsiteX442" fmla="*/ 1200244 w 7251911"/>
              <a:gd name="connsiteY442" fmla="*/ 1806773 h 6858000"/>
              <a:gd name="connsiteX443" fmla="*/ 1204059 w 7251911"/>
              <a:gd name="connsiteY443" fmla="*/ 1807680 h 6858000"/>
              <a:gd name="connsiteX444" fmla="*/ 1221212 w 7251911"/>
              <a:gd name="connsiteY444" fmla="*/ 1803055 h 6858000"/>
              <a:gd name="connsiteX445" fmla="*/ 839518 w 7251911"/>
              <a:gd name="connsiteY445" fmla="*/ 1635697 h 6858000"/>
              <a:gd name="connsiteX446" fmla="*/ 827784 w 7251911"/>
              <a:gd name="connsiteY446" fmla="*/ 1647561 h 6858000"/>
              <a:gd name="connsiteX447" fmla="*/ 824030 w 7251911"/>
              <a:gd name="connsiteY447" fmla="*/ 1658950 h 6858000"/>
              <a:gd name="connsiteX448" fmla="*/ 835294 w 7251911"/>
              <a:gd name="connsiteY448" fmla="*/ 1666543 h 6858000"/>
              <a:gd name="connsiteX449" fmla="*/ 853724 w 7251911"/>
              <a:gd name="connsiteY449" fmla="*/ 1666543 h 6858000"/>
              <a:gd name="connsiteX450" fmla="*/ 853931 w 7251911"/>
              <a:gd name="connsiteY450" fmla="*/ 1661516 h 6858000"/>
              <a:gd name="connsiteX451" fmla="*/ 857216 w 7251911"/>
              <a:gd name="connsiteY451" fmla="*/ 1650127 h 6858000"/>
              <a:gd name="connsiteX452" fmla="*/ 860045 w 7251911"/>
              <a:gd name="connsiteY452" fmla="*/ 1650127 h 6858000"/>
              <a:gd name="connsiteX453" fmla="*/ 854067 w 7251911"/>
              <a:gd name="connsiteY453" fmla="*/ 1643764 h 6858000"/>
              <a:gd name="connsiteX454" fmla="*/ 839518 w 7251911"/>
              <a:gd name="connsiteY454" fmla="*/ 1635697 h 6858000"/>
              <a:gd name="connsiteX455" fmla="*/ 861031 w 7251911"/>
              <a:gd name="connsiteY455" fmla="*/ 1098450 h 6858000"/>
              <a:gd name="connsiteX456" fmla="*/ 862314 w 7251911"/>
              <a:gd name="connsiteY456" fmla="*/ 1106189 h 6858000"/>
              <a:gd name="connsiteX457" fmla="*/ 863578 w 7251911"/>
              <a:gd name="connsiteY457" fmla="*/ 1113816 h 6858000"/>
              <a:gd name="connsiteX458" fmla="*/ 869085 w 7251911"/>
              <a:gd name="connsiteY458" fmla="*/ 1113816 h 6858000"/>
              <a:gd name="connsiteX459" fmla="*/ 877777 w 7251911"/>
              <a:gd name="connsiteY459" fmla="*/ 1121174 h 6858000"/>
              <a:gd name="connsiteX460" fmla="*/ 898260 w 7251911"/>
              <a:gd name="connsiteY460" fmla="*/ 1111528 h 6858000"/>
              <a:gd name="connsiteX461" fmla="*/ 889267 w 7251911"/>
              <a:gd name="connsiteY461" fmla="*/ 1109070 h 6858000"/>
              <a:gd name="connsiteX462" fmla="*/ 869085 w 7251911"/>
              <a:gd name="connsiteY462" fmla="*/ 1110020 h 6858000"/>
              <a:gd name="connsiteX463" fmla="*/ 862984 w 7251911"/>
              <a:gd name="connsiteY463" fmla="*/ 1100529 h 6858000"/>
              <a:gd name="connsiteX464" fmla="*/ 839517 w 7251911"/>
              <a:gd name="connsiteY464" fmla="*/ 1082970 h 6858000"/>
              <a:gd name="connsiteX465" fmla="*/ 829433 w 7251911"/>
              <a:gd name="connsiteY465" fmla="*/ 1093166 h 6858000"/>
              <a:gd name="connsiteX466" fmla="*/ 838320 w 7251911"/>
              <a:gd name="connsiteY466" fmla="*/ 1096246 h 6858000"/>
              <a:gd name="connsiteX467" fmla="*/ 851284 w 7251911"/>
              <a:gd name="connsiteY467" fmla="*/ 1089494 h 6858000"/>
              <a:gd name="connsiteX468" fmla="*/ 1429740 w 7251911"/>
              <a:gd name="connsiteY468" fmla="*/ 271103 h 6858000"/>
              <a:gd name="connsiteX469" fmla="*/ 1447660 w 7251911"/>
              <a:gd name="connsiteY469" fmla="*/ 273837 h 6858000"/>
              <a:gd name="connsiteX470" fmla="*/ 1471743 w 7251911"/>
              <a:gd name="connsiteY470" fmla="*/ 273044 h 6858000"/>
              <a:gd name="connsiteX471" fmla="*/ 1474226 w 7251911"/>
              <a:gd name="connsiteY471" fmla="*/ 272196 h 6858000"/>
              <a:gd name="connsiteX472" fmla="*/ 1470129 w 7251911"/>
              <a:gd name="connsiteY472" fmla="*/ 272364 h 6858000"/>
              <a:gd name="connsiteX473" fmla="*/ 1432571 w 7251911"/>
              <a:gd name="connsiteY473" fmla="*/ 271130 h 6858000"/>
              <a:gd name="connsiteX474" fmla="*/ 1208538 w 7251911"/>
              <a:gd name="connsiteY474" fmla="*/ 269896 h 6858000"/>
              <a:gd name="connsiteX475" fmla="*/ 1227679 w 7251911"/>
              <a:gd name="connsiteY475" fmla="*/ 274885 h 6858000"/>
              <a:gd name="connsiteX476" fmla="*/ 1251839 w 7251911"/>
              <a:gd name="connsiteY476" fmla="*/ 273469 h 6858000"/>
              <a:gd name="connsiteX477" fmla="*/ 1314497 w 7251911"/>
              <a:gd name="connsiteY477" fmla="*/ 269989 h 6858000"/>
              <a:gd name="connsiteX478" fmla="*/ 1304871 w 7251911"/>
              <a:gd name="connsiteY478" fmla="*/ 269896 h 6858000"/>
              <a:gd name="connsiteX479" fmla="*/ 1387521 w 7251911"/>
              <a:gd name="connsiteY479" fmla="*/ 148922 h 6858000"/>
              <a:gd name="connsiteX480" fmla="*/ 1384077 w 7251911"/>
              <a:gd name="connsiteY480" fmla="*/ 151002 h 6858000"/>
              <a:gd name="connsiteX481" fmla="*/ 1430300 w 7251911"/>
              <a:gd name="connsiteY481" fmla="*/ 150478 h 6858000"/>
              <a:gd name="connsiteX482" fmla="*/ 1409253 w 7251911"/>
              <a:gd name="connsiteY482" fmla="*/ 148942 h 6858000"/>
              <a:gd name="connsiteX483" fmla="*/ 1387521 w 7251911"/>
              <a:gd name="connsiteY483" fmla="*/ 148922 h 6858000"/>
              <a:gd name="connsiteX484" fmla="*/ 1178926 w 7251911"/>
              <a:gd name="connsiteY484" fmla="*/ 0 h 6858000"/>
              <a:gd name="connsiteX485" fmla="*/ 1191500 w 7251911"/>
              <a:gd name="connsiteY485" fmla="*/ 0 h 6858000"/>
              <a:gd name="connsiteX486" fmla="*/ 1197498 w 7251911"/>
              <a:gd name="connsiteY486" fmla="*/ 3720 h 6858000"/>
              <a:gd name="connsiteX487" fmla="*/ 1341122 w 7251911"/>
              <a:gd name="connsiteY487" fmla="*/ 38045 h 6858000"/>
              <a:gd name="connsiteX488" fmla="*/ 1390324 w 7251911"/>
              <a:gd name="connsiteY488" fmla="*/ 44174 h 6858000"/>
              <a:gd name="connsiteX489" fmla="*/ 1406224 w 7251911"/>
              <a:gd name="connsiteY489" fmla="*/ 44890 h 6858000"/>
              <a:gd name="connsiteX490" fmla="*/ 1405342 w 7251911"/>
              <a:gd name="connsiteY490" fmla="*/ 35930 h 6858000"/>
              <a:gd name="connsiteX491" fmla="*/ 1414610 w 7251911"/>
              <a:gd name="connsiteY491" fmla="*/ 25705 h 6858000"/>
              <a:gd name="connsiteX492" fmla="*/ 1432788 w 7251911"/>
              <a:gd name="connsiteY492" fmla="*/ 24176 h 6858000"/>
              <a:gd name="connsiteX493" fmla="*/ 1446613 w 7251911"/>
              <a:gd name="connsiteY493" fmla="*/ 9462 h 6858000"/>
              <a:gd name="connsiteX494" fmla="*/ 1442714 w 7251911"/>
              <a:gd name="connsiteY494" fmla="*/ 2655 h 6858000"/>
              <a:gd name="connsiteX495" fmla="*/ 1444284 w 7251911"/>
              <a:gd name="connsiteY495" fmla="*/ 0 h 6858000"/>
              <a:gd name="connsiteX496" fmla="*/ 1472676 w 7251911"/>
              <a:gd name="connsiteY496" fmla="*/ 0 h 6858000"/>
              <a:gd name="connsiteX497" fmla="*/ 1527150 w 7251911"/>
              <a:gd name="connsiteY497" fmla="*/ 20758 h 6858000"/>
              <a:gd name="connsiteX498" fmla="*/ 1545793 w 7251911"/>
              <a:gd name="connsiteY498" fmla="*/ 15494 h 6858000"/>
              <a:gd name="connsiteX499" fmla="*/ 1546879 w 7251911"/>
              <a:gd name="connsiteY499" fmla="*/ 6779 h 6858000"/>
              <a:gd name="connsiteX500" fmla="*/ 1561431 w 7251911"/>
              <a:gd name="connsiteY500" fmla="*/ 2270 h 6858000"/>
              <a:gd name="connsiteX501" fmla="*/ 1589593 w 7251911"/>
              <a:gd name="connsiteY501" fmla="*/ 4829 h 6858000"/>
              <a:gd name="connsiteX502" fmla="*/ 1609798 w 7251911"/>
              <a:gd name="connsiteY502" fmla="*/ 2169 h 6858000"/>
              <a:gd name="connsiteX503" fmla="*/ 1609798 w 7251911"/>
              <a:gd name="connsiteY503" fmla="*/ 2 h 6858000"/>
              <a:gd name="connsiteX504" fmla="*/ 1629796 w 7251911"/>
              <a:gd name="connsiteY504" fmla="*/ 2 h 6858000"/>
              <a:gd name="connsiteX505" fmla="*/ 1629817 w 7251911"/>
              <a:gd name="connsiteY505" fmla="*/ 0 h 6858000"/>
              <a:gd name="connsiteX506" fmla="*/ 1674956 w 7251911"/>
              <a:gd name="connsiteY506" fmla="*/ 0 h 6858000"/>
              <a:gd name="connsiteX507" fmla="*/ 1674963 w 7251911"/>
              <a:gd name="connsiteY507" fmla="*/ 2 h 6858000"/>
              <a:gd name="connsiteX508" fmla="*/ 1979870 w 7251911"/>
              <a:gd name="connsiteY508" fmla="*/ 2 h 6858000"/>
              <a:gd name="connsiteX509" fmla="*/ 1979888 w 7251911"/>
              <a:gd name="connsiteY509" fmla="*/ 0 h 6858000"/>
              <a:gd name="connsiteX510" fmla="*/ 1999653 w 7251911"/>
              <a:gd name="connsiteY510" fmla="*/ 0 h 6858000"/>
              <a:gd name="connsiteX511" fmla="*/ 1999658 w 7251911"/>
              <a:gd name="connsiteY511" fmla="*/ 2 h 6858000"/>
              <a:gd name="connsiteX512" fmla="*/ 2074059 w 7251911"/>
              <a:gd name="connsiteY512" fmla="*/ 2 h 6858000"/>
              <a:gd name="connsiteX513" fmla="*/ 2074067 w 7251911"/>
              <a:gd name="connsiteY513" fmla="*/ 0 h 6858000"/>
              <a:gd name="connsiteX514" fmla="*/ 2179783 w 7251911"/>
              <a:gd name="connsiteY514" fmla="*/ 0 h 6858000"/>
              <a:gd name="connsiteX515" fmla="*/ 2179821 w 7251911"/>
              <a:gd name="connsiteY515" fmla="*/ 2 h 6858000"/>
              <a:gd name="connsiteX516" fmla="*/ 7251911 w 7251911"/>
              <a:gd name="connsiteY516" fmla="*/ 2 h 6858000"/>
              <a:gd name="connsiteX517" fmla="*/ 7251911 w 7251911"/>
              <a:gd name="connsiteY517" fmla="*/ 649847 h 6858000"/>
              <a:gd name="connsiteX518" fmla="*/ 7251911 w 7251911"/>
              <a:gd name="connsiteY518" fmla="*/ 5376007 h 6858000"/>
              <a:gd name="connsiteX519" fmla="*/ 7251911 w 7251911"/>
              <a:gd name="connsiteY519" fmla="*/ 5393449 h 6858000"/>
              <a:gd name="connsiteX520" fmla="*/ 7251911 w 7251911"/>
              <a:gd name="connsiteY520" fmla="*/ 5406557 h 6858000"/>
              <a:gd name="connsiteX521" fmla="*/ 7251911 w 7251911"/>
              <a:gd name="connsiteY521" fmla="*/ 5410174 h 6858000"/>
              <a:gd name="connsiteX522" fmla="*/ 7251911 w 7251911"/>
              <a:gd name="connsiteY522" fmla="*/ 5502056 h 6858000"/>
              <a:gd name="connsiteX523" fmla="*/ 7251911 w 7251911"/>
              <a:gd name="connsiteY523" fmla="*/ 5797218 h 6858000"/>
              <a:gd name="connsiteX524" fmla="*/ 7251911 w 7251911"/>
              <a:gd name="connsiteY524" fmla="*/ 5838514 h 6858000"/>
              <a:gd name="connsiteX525" fmla="*/ 7251911 w 7251911"/>
              <a:gd name="connsiteY525" fmla="*/ 5842132 h 6858000"/>
              <a:gd name="connsiteX526" fmla="*/ 7251911 w 7251911"/>
              <a:gd name="connsiteY526" fmla="*/ 5855240 h 6858000"/>
              <a:gd name="connsiteX527" fmla="*/ 7251911 w 7251911"/>
              <a:gd name="connsiteY527" fmla="*/ 5872682 h 6858000"/>
              <a:gd name="connsiteX528" fmla="*/ 7251911 w 7251911"/>
              <a:gd name="connsiteY528" fmla="*/ 6838532 h 6858000"/>
              <a:gd name="connsiteX529" fmla="*/ 7251911 w 7251911"/>
              <a:gd name="connsiteY529" fmla="*/ 6858000 h 6858000"/>
              <a:gd name="connsiteX530" fmla="*/ 1609798 w 7251911"/>
              <a:gd name="connsiteY530" fmla="*/ 6858000 h 6858000"/>
              <a:gd name="connsiteX531" fmla="*/ 1609798 w 7251911"/>
              <a:gd name="connsiteY531" fmla="*/ 6845798 h 6858000"/>
              <a:gd name="connsiteX532" fmla="*/ 1608537 w 7251911"/>
              <a:gd name="connsiteY532" fmla="*/ 6845671 h 6858000"/>
              <a:gd name="connsiteX533" fmla="*/ 1583661 w 7251911"/>
              <a:gd name="connsiteY533" fmla="*/ 6846229 h 6858000"/>
              <a:gd name="connsiteX534" fmla="*/ 1527340 w 7251911"/>
              <a:gd name="connsiteY534" fmla="*/ 6847345 h 6858000"/>
              <a:gd name="connsiteX535" fmla="*/ 1482284 w 7251911"/>
              <a:gd name="connsiteY535" fmla="*/ 6848461 h 6858000"/>
              <a:gd name="connsiteX536" fmla="*/ 1407189 w 7251911"/>
              <a:gd name="connsiteY536" fmla="*/ 6850694 h 6858000"/>
              <a:gd name="connsiteX537" fmla="*/ 1377152 w 7251911"/>
              <a:gd name="connsiteY537" fmla="*/ 6846229 h 6858000"/>
              <a:gd name="connsiteX538" fmla="*/ 1377152 w 7251911"/>
              <a:gd name="connsiteY538" fmla="*/ 6842880 h 6858000"/>
              <a:gd name="connsiteX539" fmla="*/ 1388416 w 7251911"/>
              <a:gd name="connsiteY539" fmla="*/ 6839531 h 6858000"/>
              <a:gd name="connsiteX540" fmla="*/ 1377152 w 7251911"/>
              <a:gd name="connsiteY540" fmla="*/ 6838414 h 6858000"/>
              <a:gd name="connsiteX541" fmla="*/ 1362133 w 7251911"/>
              <a:gd name="connsiteY541" fmla="*/ 6838414 h 6858000"/>
              <a:gd name="connsiteX542" fmla="*/ 1343359 w 7251911"/>
              <a:gd name="connsiteY542" fmla="*/ 6838414 h 6858000"/>
              <a:gd name="connsiteX543" fmla="*/ 1343359 w 7251911"/>
              <a:gd name="connsiteY543" fmla="*/ 6835066 h 6858000"/>
              <a:gd name="connsiteX544" fmla="*/ 1358378 w 7251911"/>
              <a:gd name="connsiteY544" fmla="*/ 6835066 h 6858000"/>
              <a:gd name="connsiteX545" fmla="*/ 1369642 w 7251911"/>
              <a:gd name="connsiteY545" fmla="*/ 6830600 h 6858000"/>
              <a:gd name="connsiteX546" fmla="*/ 1422208 w 7251911"/>
              <a:gd name="connsiteY546" fmla="*/ 6828368 h 6858000"/>
              <a:gd name="connsiteX547" fmla="*/ 1497303 w 7251911"/>
              <a:gd name="connsiteY547" fmla="*/ 6833949 h 6858000"/>
              <a:gd name="connsiteX548" fmla="*/ 1501058 w 7251911"/>
              <a:gd name="connsiteY548" fmla="*/ 6831717 h 6858000"/>
              <a:gd name="connsiteX549" fmla="*/ 1482284 w 7251911"/>
              <a:gd name="connsiteY549" fmla="*/ 6828368 h 6858000"/>
              <a:gd name="connsiteX550" fmla="*/ 1452246 w 7251911"/>
              <a:gd name="connsiteY550" fmla="*/ 6828368 h 6858000"/>
              <a:gd name="connsiteX551" fmla="*/ 1422208 w 7251911"/>
              <a:gd name="connsiteY551" fmla="*/ 6827251 h 6858000"/>
              <a:gd name="connsiteX552" fmla="*/ 1399680 w 7251911"/>
              <a:gd name="connsiteY552" fmla="*/ 6825019 h 6858000"/>
              <a:gd name="connsiteX553" fmla="*/ 1328340 w 7251911"/>
              <a:gd name="connsiteY553" fmla="*/ 6825019 h 6858000"/>
              <a:gd name="connsiteX554" fmla="*/ 1287038 w 7251911"/>
              <a:gd name="connsiteY554" fmla="*/ 6822786 h 6858000"/>
              <a:gd name="connsiteX555" fmla="*/ 1279529 w 7251911"/>
              <a:gd name="connsiteY555" fmla="*/ 6822786 h 6858000"/>
              <a:gd name="connsiteX556" fmla="*/ 1223208 w 7251911"/>
              <a:gd name="connsiteY556" fmla="*/ 6822786 h 6858000"/>
              <a:gd name="connsiteX557" fmla="*/ 1166887 w 7251911"/>
              <a:gd name="connsiteY557" fmla="*/ 6822786 h 6858000"/>
              <a:gd name="connsiteX558" fmla="*/ 1001679 w 7251911"/>
              <a:gd name="connsiteY558" fmla="*/ 6820554 h 6858000"/>
              <a:gd name="connsiteX559" fmla="*/ 997924 w 7251911"/>
              <a:gd name="connsiteY559" fmla="*/ 6821670 h 6858000"/>
              <a:gd name="connsiteX560" fmla="*/ 1012943 w 7251911"/>
              <a:gd name="connsiteY560" fmla="*/ 6822786 h 6858000"/>
              <a:gd name="connsiteX561" fmla="*/ 1016698 w 7251911"/>
              <a:gd name="connsiteY561" fmla="*/ 6823903 h 6858000"/>
              <a:gd name="connsiteX562" fmla="*/ 1012943 w 7251911"/>
              <a:gd name="connsiteY562" fmla="*/ 6826135 h 6858000"/>
              <a:gd name="connsiteX563" fmla="*/ 1001679 w 7251911"/>
              <a:gd name="connsiteY563" fmla="*/ 6828368 h 6858000"/>
              <a:gd name="connsiteX564" fmla="*/ 937848 w 7251911"/>
              <a:gd name="connsiteY564" fmla="*/ 6830600 h 6858000"/>
              <a:gd name="connsiteX565" fmla="*/ 731339 w 7251911"/>
              <a:gd name="connsiteY565" fmla="*/ 6830600 h 6858000"/>
              <a:gd name="connsiteX566" fmla="*/ 678773 w 7251911"/>
              <a:gd name="connsiteY566" fmla="*/ 6837298 h 6858000"/>
              <a:gd name="connsiteX567" fmla="*/ 693792 w 7251911"/>
              <a:gd name="connsiteY567" fmla="*/ 6840647 h 6858000"/>
              <a:gd name="connsiteX568" fmla="*/ 731339 w 7251911"/>
              <a:gd name="connsiteY568" fmla="*/ 6836182 h 6858000"/>
              <a:gd name="connsiteX569" fmla="*/ 742603 w 7251911"/>
              <a:gd name="connsiteY569" fmla="*/ 6835066 h 6858000"/>
              <a:gd name="connsiteX570" fmla="*/ 780150 w 7251911"/>
              <a:gd name="connsiteY570" fmla="*/ 6836182 h 6858000"/>
              <a:gd name="connsiteX571" fmla="*/ 843981 w 7251911"/>
              <a:gd name="connsiteY571" fmla="*/ 6839531 h 6858000"/>
              <a:gd name="connsiteX572" fmla="*/ 870263 w 7251911"/>
              <a:gd name="connsiteY572" fmla="*/ 6840647 h 6858000"/>
              <a:gd name="connsiteX573" fmla="*/ 915320 w 7251911"/>
              <a:gd name="connsiteY573" fmla="*/ 6837298 h 6858000"/>
              <a:gd name="connsiteX574" fmla="*/ 937848 w 7251911"/>
              <a:gd name="connsiteY574" fmla="*/ 6837298 h 6858000"/>
              <a:gd name="connsiteX575" fmla="*/ 979151 w 7251911"/>
              <a:gd name="connsiteY575" fmla="*/ 6837298 h 6858000"/>
              <a:gd name="connsiteX576" fmla="*/ 1009189 w 7251911"/>
              <a:gd name="connsiteY576" fmla="*/ 6838414 h 6858000"/>
              <a:gd name="connsiteX577" fmla="*/ 1080528 w 7251911"/>
              <a:gd name="connsiteY577" fmla="*/ 6843996 h 6858000"/>
              <a:gd name="connsiteX578" fmla="*/ 1099302 w 7251911"/>
              <a:gd name="connsiteY578" fmla="*/ 6841763 h 6858000"/>
              <a:gd name="connsiteX579" fmla="*/ 1155623 w 7251911"/>
              <a:gd name="connsiteY579" fmla="*/ 6836182 h 6858000"/>
              <a:gd name="connsiteX580" fmla="*/ 1215698 w 7251911"/>
              <a:gd name="connsiteY580" fmla="*/ 6836182 h 6858000"/>
              <a:gd name="connsiteX581" fmla="*/ 1287038 w 7251911"/>
              <a:gd name="connsiteY581" fmla="*/ 6840647 h 6858000"/>
              <a:gd name="connsiteX582" fmla="*/ 1305812 w 7251911"/>
              <a:gd name="connsiteY582" fmla="*/ 6840647 h 6858000"/>
              <a:gd name="connsiteX583" fmla="*/ 1324585 w 7251911"/>
              <a:gd name="connsiteY583" fmla="*/ 6843996 h 6858000"/>
              <a:gd name="connsiteX584" fmla="*/ 1257000 w 7251911"/>
              <a:gd name="connsiteY584" fmla="*/ 6846229 h 6858000"/>
              <a:gd name="connsiteX585" fmla="*/ 1170642 w 7251911"/>
              <a:gd name="connsiteY585" fmla="*/ 6850694 h 6858000"/>
              <a:gd name="connsiteX586" fmla="*/ 1114321 w 7251911"/>
              <a:gd name="connsiteY586" fmla="*/ 6854043 h 6858000"/>
              <a:gd name="connsiteX587" fmla="*/ 1054245 w 7251911"/>
              <a:gd name="connsiteY587" fmla="*/ 6854043 h 6858000"/>
              <a:gd name="connsiteX588" fmla="*/ 1009189 w 7251911"/>
              <a:gd name="connsiteY588" fmla="*/ 6851810 h 6858000"/>
              <a:gd name="connsiteX589" fmla="*/ 967886 w 7251911"/>
              <a:gd name="connsiteY589" fmla="*/ 6851810 h 6858000"/>
              <a:gd name="connsiteX590" fmla="*/ 960377 w 7251911"/>
              <a:gd name="connsiteY590" fmla="*/ 6851810 h 6858000"/>
              <a:gd name="connsiteX591" fmla="*/ 907811 w 7251911"/>
              <a:gd name="connsiteY591" fmla="*/ 6849577 h 6858000"/>
              <a:gd name="connsiteX592" fmla="*/ 862754 w 7251911"/>
              <a:gd name="connsiteY592" fmla="*/ 6854043 h 6858000"/>
              <a:gd name="connsiteX593" fmla="*/ 855245 w 7251911"/>
              <a:gd name="connsiteY593" fmla="*/ 6852926 h 6858000"/>
              <a:gd name="connsiteX594" fmla="*/ 843981 w 7251911"/>
              <a:gd name="connsiteY594" fmla="*/ 6851810 h 6858000"/>
              <a:gd name="connsiteX595" fmla="*/ 731339 w 7251911"/>
              <a:gd name="connsiteY595" fmla="*/ 6850694 h 6858000"/>
              <a:gd name="connsiteX596" fmla="*/ 697546 w 7251911"/>
              <a:gd name="connsiteY596" fmla="*/ 6848461 h 6858000"/>
              <a:gd name="connsiteX597" fmla="*/ 659999 w 7251911"/>
              <a:gd name="connsiteY597" fmla="*/ 6848461 h 6858000"/>
              <a:gd name="connsiteX598" fmla="*/ 599924 w 7251911"/>
              <a:gd name="connsiteY598" fmla="*/ 6849577 h 6858000"/>
              <a:gd name="connsiteX599" fmla="*/ 584905 w 7251911"/>
              <a:gd name="connsiteY599" fmla="*/ 6849577 h 6858000"/>
              <a:gd name="connsiteX600" fmla="*/ 573641 w 7251911"/>
              <a:gd name="connsiteY600" fmla="*/ 6848461 h 6858000"/>
              <a:gd name="connsiteX601" fmla="*/ 581150 w 7251911"/>
              <a:gd name="connsiteY601" fmla="*/ 6845112 h 6858000"/>
              <a:gd name="connsiteX602" fmla="*/ 618697 w 7251911"/>
              <a:gd name="connsiteY602" fmla="*/ 6840647 h 6858000"/>
              <a:gd name="connsiteX603" fmla="*/ 633716 w 7251911"/>
              <a:gd name="connsiteY603" fmla="*/ 6837298 h 6858000"/>
              <a:gd name="connsiteX604" fmla="*/ 577395 w 7251911"/>
              <a:gd name="connsiteY604" fmla="*/ 6832833 h 6858000"/>
              <a:gd name="connsiteX605" fmla="*/ 536093 w 7251911"/>
              <a:gd name="connsiteY605" fmla="*/ 6828368 h 6858000"/>
              <a:gd name="connsiteX606" fmla="*/ 528584 w 7251911"/>
              <a:gd name="connsiteY606" fmla="*/ 6823903 h 6858000"/>
              <a:gd name="connsiteX607" fmla="*/ 543603 w 7251911"/>
              <a:gd name="connsiteY607" fmla="*/ 6822786 h 6858000"/>
              <a:gd name="connsiteX608" fmla="*/ 618697 w 7251911"/>
              <a:gd name="connsiteY608" fmla="*/ 6822786 h 6858000"/>
              <a:gd name="connsiteX609" fmla="*/ 750113 w 7251911"/>
              <a:gd name="connsiteY609" fmla="*/ 6812740 h 6858000"/>
              <a:gd name="connsiteX610" fmla="*/ 798924 w 7251911"/>
              <a:gd name="connsiteY610" fmla="*/ 6809391 h 6858000"/>
              <a:gd name="connsiteX611" fmla="*/ 851490 w 7251911"/>
              <a:gd name="connsiteY611" fmla="*/ 6810507 h 6858000"/>
              <a:gd name="connsiteX612" fmla="*/ 907811 w 7251911"/>
              <a:gd name="connsiteY612" fmla="*/ 6813856 h 6858000"/>
              <a:gd name="connsiteX613" fmla="*/ 997924 w 7251911"/>
              <a:gd name="connsiteY613" fmla="*/ 6811623 h 6858000"/>
              <a:gd name="connsiteX614" fmla="*/ 1009189 w 7251911"/>
              <a:gd name="connsiteY614" fmla="*/ 6811623 h 6858000"/>
              <a:gd name="connsiteX615" fmla="*/ 1099302 w 7251911"/>
              <a:gd name="connsiteY615" fmla="*/ 6812740 h 6858000"/>
              <a:gd name="connsiteX616" fmla="*/ 1196925 w 7251911"/>
              <a:gd name="connsiteY616" fmla="*/ 6812740 h 6858000"/>
              <a:gd name="connsiteX617" fmla="*/ 1275774 w 7251911"/>
              <a:gd name="connsiteY617" fmla="*/ 6811623 h 6858000"/>
              <a:gd name="connsiteX618" fmla="*/ 1290793 w 7251911"/>
              <a:gd name="connsiteY618" fmla="*/ 6808274 h 6858000"/>
              <a:gd name="connsiteX619" fmla="*/ 1287038 w 7251911"/>
              <a:gd name="connsiteY619" fmla="*/ 6804926 h 6858000"/>
              <a:gd name="connsiteX620" fmla="*/ 1264510 w 7251911"/>
              <a:gd name="connsiteY620" fmla="*/ 6803809 h 6858000"/>
              <a:gd name="connsiteX621" fmla="*/ 1275774 w 7251911"/>
              <a:gd name="connsiteY621" fmla="*/ 6801577 h 6858000"/>
              <a:gd name="connsiteX622" fmla="*/ 1324585 w 7251911"/>
              <a:gd name="connsiteY622" fmla="*/ 6801577 h 6858000"/>
              <a:gd name="connsiteX623" fmla="*/ 1328340 w 7251911"/>
              <a:gd name="connsiteY623" fmla="*/ 6801577 h 6858000"/>
              <a:gd name="connsiteX624" fmla="*/ 1403435 w 7251911"/>
              <a:gd name="connsiteY624" fmla="*/ 6803809 h 6858000"/>
              <a:gd name="connsiteX625" fmla="*/ 1403435 w 7251911"/>
              <a:gd name="connsiteY625" fmla="*/ 6812740 h 6858000"/>
              <a:gd name="connsiteX626" fmla="*/ 1422208 w 7251911"/>
              <a:gd name="connsiteY626" fmla="*/ 6812740 h 6858000"/>
              <a:gd name="connsiteX627" fmla="*/ 1429718 w 7251911"/>
              <a:gd name="connsiteY627" fmla="*/ 6816088 h 6858000"/>
              <a:gd name="connsiteX628" fmla="*/ 1467265 w 7251911"/>
              <a:gd name="connsiteY628" fmla="*/ 6818321 h 6858000"/>
              <a:gd name="connsiteX629" fmla="*/ 1489793 w 7251911"/>
              <a:gd name="connsiteY629" fmla="*/ 6817205 h 6858000"/>
              <a:gd name="connsiteX630" fmla="*/ 1493548 w 7251911"/>
              <a:gd name="connsiteY630" fmla="*/ 6812740 h 6858000"/>
              <a:gd name="connsiteX631" fmla="*/ 1486038 w 7251911"/>
              <a:gd name="connsiteY631" fmla="*/ 6811623 h 6858000"/>
              <a:gd name="connsiteX632" fmla="*/ 1444737 w 7251911"/>
              <a:gd name="connsiteY632" fmla="*/ 6811623 h 6858000"/>
              <a:gd name="connsiteX633" fmla="*/ 1437227 w 7251911"/>
              <a:gd name="connsiteY633" fmla="*/ 6809391 h 6858000"/>
              <a:gd name="connsiteX634" fmla="*/ 1440982 w 7251911"/>
              <a:gd name="connsiteY634" fmla="*/ 6809391 h 6858000"/>
              <a:gd name="connsiteX635" fmla="*/ 1456001 w 7251911"/>
              <a:gd name="connsiteY635" fmla="*/ 6808274 h 6858000"/>
              <a:gd name="connsiteX636" fmla="*/ 1440982 w 7251911"/>
              <a:gd name="connsiteY636" fmla="*/ 6804926 h 6858000"/>
              <a:gd name="connsiteX637" fmla="*/ 1444737 w 7251911"/>
              <a:gd name="connsiteY637" fmla="*/ 6799344 h 6858000"/>
              <a:gd name="connsiteX638" fmla="*/ 1474774 w 7251911"/>
              <a:gd name="connsiteY638" fmla="*/ 6798228 h 6858000"/>
              <a:gd name="connsiteX639" fmla="*/ 1542359 w 7251911"/>
              <a:gd name="connsiteY639" fmla="*/ 6795995 h 6858000"/>
              <a:gd name="connsiteX640" fmla="*/ 1508567 w 7251911"/>
              <a:gd name="connsiteY640" fmla="*/ 6791530 h 6858000"/>
              <a:gd name="connsiteX641" fmla="*/ 1388416 w 7251911"/>
              <a:gd name="connsiteY641" fmla="*/ 6791530 h 6858000"/>
              <a:gd name="connsiteX642" fmla="*/ 1369642 w 7251911"/>
              <a:gd name="connsiteY642" fmla="*/ 6792646 h 6858000"/>
              <a:gd name="connsiteX643" fmla="*/ 1317076 w 7251911"/>
              <a:gd name="connsiteY643" fmla="*/ 6795995 h 6858000"/>
              <a:gd name="connsiteX644" fmla="*/ 1275774 w 7251911"/>
              <a:gd name="connsiteY644" fmla="*/ 6790414 h 6858000"/>
              <a:gd name="connsiteX645" fmla="*/ 1354623 w 7251911"/>
              <a:gd name="connsiteY645" fmla="*/ 6788181 h 6858000"/>
              <a:gd name="connsiteX646" fmla="*/ 1527340 w 7251911"/>
              <a:gd name="connsiteY646" fmla="*/ 6785948 h 6858000"/>
              <a:gd name="connsiteX647" fmla="*/ 1471020 w 7251911"/>
              <a:gd name="connsiteY647" fmla="*/ 6782600 h 6858000"/>
              <a:gd name="connsiteX648" fmla="*/ 1467265 w 7251911"/>
              <a:gd name="connsiteY648" fmla="*/ 6777018 h 6858000"/>
              <a:gd name="connsiteX649" fmla="*/ 1459755 w 7251911"/>
              <a:gd name="connsiteY649" fmla="*/ 6774785 h 6858000"/>
              <a:gd name="connsiteX650" fmla="*/ 1384661 w 7251911"/>
              <a:gd name="connsiteY650" fmla="*/ 6781483 h 6858000"/>
              <a:gd name="connsiteX651" fmla="*/ 1358378 w 7251911"/>
              <a:gd name="connsiteY651" fmla="*/ 6780367 h 6858000"/>
              <a:gd name="connsiteX652" fmla="*/ 1268265 w 7251911"/>
              <a:gd name="connsiteY652" fmla="*/ 6780367 h 6858000"/>
              <a:gd name="connsiteX653" fmla="*/ 1204434 w 7251911"/>
              <a:gd name="connsiteY653" fmla="*/ 6778134 h 6858000"/>
              <a:gd name="connsiteX654" fmla="*/ 1136849 w 7251911"/>
              <a:gd name="connsiteY654" fmla="*/ 6778134 h 6858000"/>
              <a:gd name="connsiteX655" fmla="*/ 1069264 w 7251911"/>
              <a:gd name="connsiteY655" fmla="*/ 6778134 h 6858000"/>
              <a:gd name="connsiteX656" fmla="*/ 1088038 w 7251911"/>
              <a:gd name="connsiteY656" fmla="*/ 6774785 h 6858000"/>
              <a:gd name="connsiteX657" fmla="*/ 1148113 w 7251911"/>
              <a:gd name="connsiteY657" fmla="*/ 6774785 h 6858000"/>
              <a:gd name="connsiteX658" fmla="*/ 1163132 w 7251911"/>
              <a:gd name="connsiteY658" fmla="*/ 6773669 h 6858000"/>
              <a:gd name="connsiteX659" fmla="*/ 1118075 w 7251911"/>
              <a:gd name="connsiteY659" fmla="*/ 6756924 h 6858000"/>
              <a:gd name="connsiteX660" fmla="*/ 1099302 w 7251911"/>
              <a:gd name="connsiteY660" fmla="*/ 6754692 h 6858000"/>
              <a:gd name="connsiteX661" fmla="*/ 1069264 w 7251911"/>
              <a:gd name="connsiteY661" fmla="*/ 6753576 h 6858000"/>
              <a:gd name="connsiteX662" fmla="*/ 1050490 w 7251911"/>
              <a:gd name="connsiteY662" fmla="*/ 6753576 h 6858000"/>
              <a:gd name="connsiteX663" fmla="*/ 1035471 w 7251911"/>
              <a:gd name="connsiteY663" fmla="*/ 6754692 h 6858000"/>
              <a:gd name="connsiteX664" fmla="*/ 1024207 w 7251911"/>
              <a:gd name="connsiteY664" fmla="*/ 6753576 h 6858000"/>
              <a:gd name="connsiteX665" fmla="*/ 1035471 w 7251911"/>
              <a:gd name="connsiteY665" fmla="*/ 6751343 h 6858000"/>
              <a:gd name="connsiteX666" fmla="*/ 1065509 w 7251911"/>
              <a:gd name="connsiteY666" fmla="*/ 6751343 h 6858000"/>
              <a:gd name="connsiteX667" fmla="*/ 1076774 w 7251911"/>
              <a:gd name="connsiteY667" fmla="*/ 6744645 h 6858000"/>
              <a:gd name="connsiteX668" fmla="*/ 1076774 w 7251911"/>
              <a:gd name="connsiteY668" fmla="*/ 6742413 h 6858000"/>
              <a:gd name="connsiteX669" fmla="*/ 1035471 w 7251911"/>
              <a:gd name="connsiteY669" fmla="*/ 6735715 h 6858000"/>
              <a:gd name="connsiteX670" fmla="*/ 1031717 w 7251911"/>
              <a:gd name="connsiteY670" fmla="*/ 6735715 h 6858000"/>
              <a:gd name="connsiteX671" fmla="*/ 997924 w 7251911"/>
              <a:gd name="connsiteY671" fmla="*/ 6735715 h 6858000"/>
              <a:gd name="connsiteX672" fmla="*/ 979151 w 7251911"/>
              <a:gd name="connsiteY672" fmla="*/ 6735715 h 6858000"/>
              <a:gd name="connsiteX673" fmla="*/ 964132 w 7251911"/>
              <a:gd name="connsiteY673" fmla="*/ 6737947 h 6858000"/>
              <a:gd name="connsiteX674" fmla="*/ 937848 w 7251911"/>
              <a:gd name="connsiteY674" fmla="*/ 6737947 h 6858000"/>
              <a:gd name="connsiteX675" fmla="*/ 904056 w 7251911"/>
              <a:gd name="connsiteY675" fmla="*/ 6735715 h 6858000"/>
              <a:gd name="connsiteX676" fmla="*/ 870263 w 7251911"/>
              <a:gd name="connsiteY676" fmla="*/ 6735715 h 6858000"/>
              <a:gd name="connsiteX677" fmla="*/ 836471 w 7251911"/>
              <a:gd name="connsiteY677" fmla="*/ 6737947 h 6858000"/>
              <a:gd name="connsiteX678" fmla="*/ 821452 w 7251911"/>
              <a:gd name="connsiteY678" fmla="*/ 6739064 h 6858000"/>
              <a:gd name="connsiteX679" fmla="*/ 810188 w 7251911"/>
              <a:gd name="connsiteY679" fmla="*/ 6739064 h 6858000"/>
              <a:gd name="connsiteX680" fmla="*/ 750113 w 7251911"/>
              <a:gd name="connsiteY680" fmla="*/ 6737947 h 6858000"/>
              <a:gd name="connsiteX681" fmla="*/ 746358 w 7251911"/>
              <a:gd name="connsiteY681" fmla="*/ 6733482 h 6858000"/>
              <a:gd name="connsiteX682" fmla="*/ 738848 w 7251911"/>
              <a:gd name="connsiteY682" fmla="*/ 6735715 h 6858000"/>
              <a:gd name="connsiteX683" fmla="*/ 716320 w 7251911"/>
              <a:gd name="connsiteY683" fmla="*/ 6735715 h 6858000"/>
              <a:gd name="connsiteX684" fmla="*/ 712565 w 7251911"/>
              <a:gd name="connsiteY684" fmla="*/ 6731250 h 6858000"/>
              <a:gd name="connsiteX685" fmla="*/ 705056 w 7251911"/>
              <a:gd name="connsiteY685" fmla="*/ 6733482 h 6858000"/>
              <a:gd name="connsiteX686" fmla="*/ 686282 w 7251911"/>
              <a:gd name="connsiteY686" fmla="*/ 6733482 h 6858000"/>
              <a:gd name="connsiteX687" fmla="*/ 678773 w 7251911"/>
              <a:gd name="connsiteY687" fmla="*/ 6730133 h 6858000"/>
              <a:gd name="connsiteX688" fmla="*/ 663754 w 7251911"/>
              <a:gd name="connsiteY688" fmla="*/ 6731250 h 6858000"/>
              <a:gd name="connsiteX689" fmla="*/ 637471 w 7251911"/>
              <a:gd name="connsiteY689" fmla="*/ 6730133 h 6858000"/>
              <a:gd name="connsiteX690" fmla="*/ 611188 w 7251911"/>
              <a:gd name="connsiteY690" fmla="*/ 6731250 h 6858000"/>
              <a:gd name="connsiteX691" fmla="*/ 592414 w 7251911"/>
              <a:gd name="connsiteY691" fmla="*/ 6731250 h 6858000"/>
              <a:gd name="connsiteX692" fmla="*/ 547357 w 7251911"/>
              <a:gd name="connsiteY692" fmla="*/ 6731250 h 6858000"/>
              <a:gd name="connsiteX693" fmla="*/ 509810 w 7251911"/>
              <a:gd name="connsiteY693" fmla="*/ 6730133 h 6858000"/>
              <a:gd name="connsiteX694" fmla="*/ 494791 w 7251911"/>
              <a:gd name="connsiteY694" fmla="*/ 6724552 h 6858000"/>
              <a:gd name="connsiteX695" fmla="*/ 468508 w 7251911"/>
              <a:gd name="connsiteY695" fmla="*/ 6725668 h 6858000"/>
              <a:gd name="connsiteX696" fmla="*/ 464753 w 7251911"/>
              <a:gd name="connsiteY696" fmla="*/ 6729017 h 6858000"/>
              <a:gd name="connsiteX697" fmla="*/ 476018 w 7251911"/>
              <a:gd name="connsiteY697" fmla="*/ 6731250 h 6858000"/>
              <a:gd name="connsiteX698" fmla="*/ 509810 w 7251911"/>
              <a:gd name="connsiteY698" fmla="*/ 6731250 h 6858000"/>
              <a:gd name="connsiteX699" fmla="*/ 558622 w 7251911"/>
              <a:gd name="connsiteY699" fmla="*/ 6737947 h 6858000"/>
              <a:gd name="connsiteX700" fmla="*/ 581150 w 7251911"/>
              <a:gd name="connsiteY700" fmla="*/ 6737947 h 6858000"/>
              <a:gd name="connsiteX701" fmla="*/ 693792 w 7251911"/>
              <a:gd name="connsiteY701" fmla="*/ 6741296 h 6858000"/>
              <a:gd name="connsiteX702" fmla="*/ 708811 w 7251911"/>
              <a:gd name="connsiteY702" fmla="*/ 6744645 h 6858000"/>
              <a:gd name="connsiteX703" fmla="*/ 644980 w 7251911"/>
              <a:gd name="connsiteY703" fmla="*/ 6745761 h 6858000"/>
              <a:gd name="connsiteX704" fmla="*/ 644980 w 7251911"/>
              <a:gd name="connsiteY704" fmla="*/ 6746878 h 6858000"/>
              <a:gd name="connsiteX705" fmla="*/ 708811 w 7251911"/>
              <a:gd name="connsiteY705" fmla="*/ 6746878 h 6858000"/>
              <a:gd name="connsiteX706" fmla="*/ 768886 w 7251911"/>
              <a:gd name="connsiteY706" fmla="*/ 6746878 h 6858000"/>
              <a:gd name="connsiteX707" fmla="*/ 783905 w 7251911"/>
              <a:gd name="connsiteY707" fmla="*/ 6747994 h 6858000"/>
              <a:gd name="connsiteX708" fmla="*/ 802678 w 7251911"/>
              <a:gd name="connsiteY708" fmla="*/ 6753576 h 6858000"/>
              <a:gd name="connsiteX709" fmla="*/ 832716 w 7251911"/>
              <a:gd name="connsiteY709" fmla="*/ 6754692 h 6858000"/>
              <a:gd name="connsiteX710" fmla="*/ 859000 w 7251911"/>
              <a:gd name="connsiteY710" fmla="*/ 6753576 h 6858000"/>
              <a:gd name="connsiteX711" fmla="*/ 874018 w 7251911"/>
              <a:gd name="connsiteY711" fmla="*/ 6753576 h 6858000"/>
              <a:gd name="connsiteX712" fmla="*/ 862754 w 7251911"/>
              <a:gd name="connsiteY712" fmla="*/ 6758041 h 6858000"/>
              <a:gd name="connsiteX713" fmla="*/ 870263 w 7251911"/>
              <a:gd name="connsiteY713" fmla="*/ 6762506 h 6858000"/>
              <a:gd name="connsiteX714" fmla="*/ 889037 w 7251911"/>
              <a:gd name="connsiteY714" fmla="*/ 6765855 h 6858000"/>
              <a:gd name="connsiteX715" fmla="*/ 900301 w 7251911"/>
              <a:gd name="connsiteY715" fmla="*/ 6766971 h 6858000"/>
              <a:gd name="connsiteX716" fmla="*/ 952868 w 7251911"/>
              <a:gd name="connsiteY716" fmla="*/ 6768088 h 6858000"/>
              <a:gd name="connsiteX717" fmla="*/ 960377 w 7251911"/>
              <a:gd name="connsiteY717" fmla="*/ 6770320 h 6858000"/>
              <a:gd name="connsiteX718" fmla="*/ 952868 w 7251911"/>
              <a:gd name="connsiteY718" fmla="*/ 6772553 h 6858000"/>
              <a:gd name="connsiteX719" fmla="*/ 900301 w 7251911"/>
              <a:gd name="connsiteY719" fmla="*/ 6781483 h 6858000"/>
              <a:gd name="connsiteX720" fmla="*/ 889037 w 7251911"/>
              <a:gd name="connsiteY720" fmla="*/ 6779251 h 6858000"/>
              <a:gd name="connsiteX721" fmla="*/ 874018 w 7251911"/>
              <a:gd name="connsiteY721" fmla="*/ 6771437 h 6858000"/>
              <a:gd name="connsiteX722" fmla="*/ 862754 w 7251911"/>
              <a:gd name="connsiteY722" fmla="*/ 6770320 h 6858000"/>
              <a:gd name="connsiteX723" fmla="*/ 821452 w 7251911"/>
              <a:gd name="connsiteY723" fmla="*/ 6773669 h 6858000"/>
              <a:gd name="connsiteX724" fmla="*/ 795169 w 7251911"/>
              <a:gd name="connsiteY724" fmla="*/ 6774785 h 6858000"/>
              <a:gd name="connsiteX725" fmla="*/ 780150 w 7251911"/>
              <a:gd name="connsiteY725" fmla="*/ 6769204 h 6858000"/>
              <a:gd name="connsiteX726" fmla="*/ 750113 w 7251911"/>
              <a:gd name="connsiteY726" fmla="*/ 6769204 h 6858000"/>
              <a:gd name="connsiteX727" fmla="*/ 742603 w 7251911"/>
              <a:gd name="connsiteY727" fmla="*/ 6774785 h 6858000"/>
              <a:gd name="connsiteX728" fmla="*/ 723829 w 7251911"/>
              <a:gd name="connsiteY728" fmla="*/ 6778134 h 6858000"/>
              <a:gd name="connsiteX729" fmla="*/ 701301 w 7251911"/>
              <a:gd name="connsiteY729" fmla="*/ 6780367 h 6858000"/>
              <a:gd name="connsiteX730" fmla="*/ 671263 w 7251911"/>
              <a:gd name="connsiteY730" fmla="*/ 6775902 h 6858000"/>
              <a:gd name="connsiteX731" fmla="*/ 618697 w 7251911"/>
              <a:gd name="connsiteY731" fmla="*/ 6766971 h 6858000"/>
              <a:gd name="connsiteX732" fmla="*/ 592414 w 7251911"/>
              <a:gd name="connsiteY732" fmla="*/ 6769204 h 6858000"/>
              <a:gd name="connsiteX733" fmla="*/ 562376 w 7251911"/>
              <a:gd name="connsiteY733" fmla="*/ 6773669 h 6858000"/>
              <a:gd name="connsiteX734" fmla="*/ 521074 w 7251911"/>
              <a:gd name="connsiteY734" fmla="*/ 6772553 h 6858000"/>
              <a:gd name="connsiteX735" fmla="*/ 513565 w 7251911"/>
              <a:gd name="connsiteY735" fmla="*/ 6769204 h 6858000"/>
              <a:gd name="connsiteX736" fmla="*/ 449735 w 7251911"/>
              <a:gd name="connsiteY736" fmla="*/ 6774785 h 6858000"/>
              <a:gd name="connsiteX737" fmla="*/ 408433 w 7251911"/>
              <a:gd name="connsiteY737" fmla="*/ 6774785 h 6858000"/>
              <a:gd name="connsiteX738" fmla="*/ 314564 w 7251911"/>
              <a:gd name="connsiteY738" fmla="*/ 6775902 h 6858000"/>
              <a:gd name="connsiteX739" fmla="*/ 288281 w 7251911"/>
              <a:gd name="connsiteY739" fmla="*/ 6777018 h 6858000"/>
              <a:gd name="connsiteX740" fmla="*/ 258244 w 7251911"/>
              <a:gd name="connsiteY740" fmla="*/ 6775902 h 6858000"/>
              <a:gd name="connsiteX741" fmla="*/ 224451 w 7251911"/>
              <a:gd name="connsiteY741" fmla="*/ 6775902 h 6858000"/>
              <a:gd name="connsiteX742" fmla="*/ 220696 w 7251911"/>
              <a:gd name="connsiteY742" fmla="*/ 6769204 h 6858000"/>
              <a:gd name="connsiteX743" fmla="*/ 175640 w 7251911"/>
              <a:gd name="connsiteY743" fmla="*/ 6765855 h 6858000"/>
              <a:gd name="connsiteX744" fmla="*/ 164376 w 7251911"/>
              <a:gd name="connsiteY744" fmla="*/ 6766971 h 6858000"/>
              <a:gd name="connsiteX745" fmla="*/ 156866 w 7251911"/>
              <a:gd name="connsiteY745" fmla="*/ 6763622 h 6858000"/>
              <a:gd name="connsiteX746" fmla="*/ 164376 w 7251911"/>
              <a:gd name="connsiteY746" fmla="*/ 6760273 h 6858000"/>
              <a:gd name="connsiteX747" fmla="*/ 194413 w 7251911"/>
              <a:gd name="connsiteY747" fmla="*/ 6761390 h 6858000"/>
              <a:gd name="connsiteX748" fmla="*/ 228206 w 7251911"/>
              <a:gd name="connsiteY748" fmla="*/ 6759157 h 6858000"/>
              <a:gd name="connsiteX749" fmla="*/ 239470 w 7251911"/>
              <a:gd name="connsiteY749" fmla="*/ 6752459 h 6858000"/>
              <a:gd name="connsiteX750" fmla="*/ 258244 w 7251911"/>
              <a:gd name="connsiteY750" fmla="*/ 6750227 h 6858000"/>
              <a:gd name="connsiteX751" fmla="*/ 303300 w 7251911"/>
              <a:gd name="connsiteY751" fmla="*/ 6754692 h 6858000"/>
              <a:gd name="connsiteX752" fmla="*/ 322074 w 7251911"/>
              <a:gd name="connsiteY752" fmla="*/ 6754692 h 6858000"/>
              <a:gd name="connsiteX753" fmla="*/ 329583 w 7251911"/>
              <a:gd name="connsiteY753" fmla="*/ 6751343 h 6858000"/>
              <a:gd name="connsiteX754" fmla="*/ 325829 w 7251911"/>
              <a:gd name="connsiteY754" fmla="*/ 6745761 h 6858000"/>
              <a:gd name="connsiteX755" fmla="*/ 303300 w 7251911"/>
              <a:gd name="connsiteY755" fmla="*/ 6741296 h 6858000"/>
              <a:gd name="connsiteX756" fmla="*/ 299546 w 7251911"/>
              <a:gd name="connsiteY756" fmla="*/ 6739064 h 6858000"/>
              <a:gd name="connsiteX757" fmla="*/ 307055 w 7251911"/>
              <a:gd name="connsiteY757" fmla="*/ 6737947 h 6858000"/>
              <a:gd name="connsiteX758" fmla="*/ 344602 w 7251911"/>
              <a:gd name="connsiteY758" fmla="*/ 6739064 h 6858000"/>
              <a:gd name="connsiteX759" fmla="*/ 348357 w 7251911"/>
              <a:gd name="connsiteY759" fmla="*/ 6739064 h 6858000"/>
              <a:gd name="connsiteX760" fmla="*/ 348357 w 7251911"/>
              <a:gd name="connsiteY760" fmla="*/ 6736831 h 6858000"/>
              <a:gd name="connsiteX761" fmla="*/ 352112 w 7251911"/>
              <a:gd name="connsiteY761" fmla="*/ 6733482 h 6858000"/>
              <a:gd name="connsiteX762" fmla="*/ 378395 w 7251911"/>
              <a:gd name="connsiteY762" fmla="*/ 6733482 h 6858000"/>
              <a:gd name="connsiteX763" fmla="*/ 344602 w 7251911"/>
              <a:gd name="connsiteY763" fmla="*/ 6730133 h 6858000"/>
              <a:gd name="connsiteX764" fmla="*/ 340848 w 7251911"/>
              <a:gd name="connsiteY764" fmla="*/ 6726784 h 6858000"/>
              <a:gd name="connsiteX765" fmla="*/ 329583 w 7251911"/>
              <a:gd name="connsiteY765" fmla="*/ 6720087 h 6858000"/>
              <a:gd name="connsiteX766" fmla="*/ 314564 w 7251911"/>
              <a:gd name="connsiteY766" fmla="*/ 6720087 h 6858000"/>
              <a:gd name="connsiteX767" fmla="*/ 314564 w 7251911"/>
              <a:gd name="connsiteY767" fmla="*/ 6717854 h 6858000"/>
              <a:gd name="connsiteX768" fmla="*/ 314564 w 7251911"/>
              <a:gd name="connsiteY768" fmla="*/ 6716738 h 6858000"/>
              <a:gd name="connsiteX769" fmla="*/ 385904 w 7251911"/>
              <a:gd name="connsiteY769" fmla="*/ 6712272 h 6858000"/>
              <a:gd name="connsiteX770" fmla="*/ 430961 w 7251911"/>
              <a:gd name="connsiteY770" fmla="*/ 6706691 h 6858000"/>
              <a:gd name="connsiteX771" fmla="*/ 438470 w 7251911"/>
              <a:gd name="connsiteY771" fmla="*/ 6704458 h 6858000"/>
              <a:gd name="connsiteX772" fmla="*/ 427206 w 7251911"/>
              <a:gd name="connsiteY772" fmla="*/ 6702226 h 6858000"/>
              <a:gd name="connsiteX773" fmla="*/ 393414 w 7251911"/>
              <a:gd name="connsiteY773" fmla="*/ 6702226 h 6858000"/>
              <a:gd name="connsiteX774" fmla="*/ 385904 w 7251911"/>
              <a:gd name="connsiteY774" fmla="*/ 6701109 h 6858000"/>
              <a:gd name="connsiteX775" fmla="*/ 389659 w 7251911"/>
              <a:gd name="connsiteY775" fmla="*/ 6698877 h 6858000"/>
              <a:gd name="connsiteX776" fmla="*/ 412187 w 7251911"/>
              <a:gd name="connsiteY776" fmla="*/ 6696644 h 6858000"/>
              <a:gd name="connsiteX777" fmla="*/ 445980 w 7251911"/>
              <a:gd name="connsiteY777" fmla="*/ 6696644 h 6858000"/>
              <a:gd name="connsiteX778" fmla="*/ 449735 w 7251911"/>
              <a:gd name="connsiteY778" fmla="*/ 6692179 h 6858000"/>
              <a:gd name="connsiteX779" fmla="*/ 449735 w 7251911"/>
              <a:gd name="connsiteY779" fmla="*/ 6689947 h 6858000"/>
              <a:gd name="connsiteX780" fmla="*/ 393414 w 7251911"/>
              <a:gd name="connsiteY780" fmla="*/ 6683249 h 6858000"/>
              <a:gd name="connsiteX781" fmla="*/ 261998 w 7251911"/>
              <a:gd name="connsiteY781" fmla="*/ 6685481 h 6858000"/>
              <a:gd name="connsiteX782" fmla="*/ 243225 w 7251911"/>
              <a:gd name="connsiteY782" fmla="*/ 6683249 h 6858000"/>
              <a:gd name="connsiteX783" fmla="*/ 261998 w 7251911"/>
              <a:gd name="connsiteY783" fmla="*/ 6681016 h 6858000"/>
              <a:gd name="connsiteX784" fmla="*/ 307055 w 7251911"/>
              <a:gd name="connsiteY784" fmla="*/ 6678784 h 6858000"/>
              <a:gd name="connsiteX785" fmla="*/ 355866 w 7251911"/>
              <a:gd name="connsiteY785" fmla="*/ 6678784 h 6858000"/>
              <a:gd name="connsiteX786" fmla="*/ 430961 w 7251911"/>
              <a:gd name="connsiteY786" fmla="*/ 6677667 h 6858000"/>
              <a:gd name="connsiteX787" fmla="*/ 558622 w 7251911"/>
              <a:gd name="connsiteY787" fmla="*/ 6663155 h 6858000"/>
              <a:gd name="connsiteX788" fmla="*/ 603678 w 7251911"/>
              <a:gd name="connsiteY788" fmla="*/ 6659806 h 6858000"/>
              <a:gd name="connsiteX789" fmla="*/ 618697 w 7251911"/>
              <a:gd name="connsiteY789" fmla="*/ 6658690 h 6858000"/>
              <a:gd name="connsiteX790" fmla="*/ 603678 w 7251911"/>
              <a:gd name="connsiteY790" fmla="*/ 6656458 h 6858000"/>
              <a:gd name="connsiteX791" fmla="*/ 408433 w 7251911"/>
              <a:gd name="connsiteY791" fmla="*/ 6656458 h 6858000"/>
              <a:gd name="connsiteX792" fmla="*/ 352112 w 7251911"/>
              <a:gd name="connsiteY792" fmla="*/ 6645295 h 6858000"/>
              <a:gd name="connsiteX793" fmla="*/ 352112 w 7251911"/>
              <a:gd name="connsiteY793" fmla="*/ 6643062 h 6858000"/>
              <a:gd name="connsiteX794" fmla="*/ 367131 w 7251911"/>
              <a:gd name="connsiteY794" fmla="*/ 6634132 h 6858000"/>
              <a:gd name="connsiteX795" fmla="*/ 389659 w 7251911"/>
              <a:gd name="connsiteY795" fmla="*/ 6627434 h 6858000"/>
              <a:gd name="connsiteX796" fmla="*/ 423451 w 7251911"/>
              <a:gd name="connsiteY796" fmla="*/ 6614038 h 6858000"/>
              <a:gd name="connsiteX797" fmla="*/ 464753 w 7251911"/>
              <a:gd name="connsiteY797" fmla="*/ 6595061 h 6858000"/>
              <a:gd name="connsiteX798" fmla="*/ 479772 w 7251911"/>
              <a:gd name="connsiteY798" fmla="*/ 6593945 h 6858000"/>
              <a:gd name="connsiteX799" fmla="*/ 521074 w 7251911"/>
              <a:gd name="connsiteY799" fmla="*/ 6591712 h 6858000"/>
              <a:gd name="connsiteX800" fmla="*/ 536093 w 7251911"/>
              <a:gd name="connsiteY800" fmla="*/ 6590596 h 6858000"/>
              <a:gd name="connsiteX801" fmla="*/ 566131 w 7251911"/>
              <a:gd name="connsiteY801" fmla="*/ 6590596 h 6858000"/>
              <a:gd name="connsiteX802" fmla="*/ 618697 w 7251911"/>
              <a:gd name="connsiteY802" fmla="*/ 6593945 h 6858000"/>
              <a:gd name="connsiteX803" fmla="*/ 631816 w 7251911"/>
              <a:gd name="connsiteY803" fmla="*/ 6593555 h 6858000"/>
              <a:gd name="connsiteX804" fmla="*/ 633716 w 7251911"/>
              <a:gd name="connsiteY804" fmla="*/ 6591754 h 6858000"/>
              <a:gd name="connsiteX805" fmla="*/ 577395 w 7251911"/>
              <a:gd name="connsiteY805" fmla="*/ 6576568 h 6858000"/>
              <a:gd name="connsiteX806" fmla="*/ 536093 w 7251911"/>
              <a:gd name="connsiteY806" fmla="*/ 6561382 h 6858000"/>
              <a:gd name="connsiteX807" fmla="*/ 528584 w 7251911"/>
              <a:gd name="connsiteY807" fmla="*/ 6546196 h 6858000"/>
              <a:gd name="connsiteX808" fmla="*/ 543603 w 7251911"/>
              <a:gd name="connsiteY808" fmla="*/ 6542400 h 6858000"/>
              <a:gd name="connsiteX809" fmla="*/ 618697 w 7251911"/>
              <a:gd name="connsiteY809" fmla="*/ 6542400 h 6858000"/>
              <a:gd name="connsiteX810" fmla="*/ 750113 w 7251911"/>
              <a:gd name="connsiteY810" fmla="*/ 6508232 h 6858000"/>
              <a:gd name="connsiteX811" fmla="*/ 798924 w 7251911"/>
              <a:gd name="connsiteY811" fmla="*/ 6496842 h 6858000"/>
              <a:gd name="connsiteX812" fmla="*/ 851490 w 7251911"/>
              <a:gd name="connsiteY812" fmla="*/ 6500639 h 6858000"/>
              <a:gd name="connsiteX813" fmla="*/ 907811 w 7251911"/>
              <a:gd name="connsiteY813" fmla="*/ 6512028 h 6858000"/>
              <a:gd name="connsiteX814" fmla="*/ 997924 w 7251911"/>
              <a:gd name="connsiteY814" fmla="*/ 6504435 h 6858000"/>
              <a:gd name="connsiteX815" fmla="*/ 1007813 w 7251911"/>
              <a:gd name="connsiteY815" fmla="*/ 6504435 h 6858000"/>
              <a:gd name="connsiteX816" fmla="*/ 1006036 w 7251911"/>
              <a:gd name="connsiteY816" fmla="*/ 6502508 h 6858000"/>
              <a:gd name="connsiteX817" fmla="*/ 1018242 w 7251911"/>
              <a:gd name="connsiteY817" fmla="*/ 6500195 h 6858000"/>
              <a:gd name="connsiteX818" fmla="*/ 1052045 w 7251911"/>
              <a:gd name="connsiteY818" fmla="*/ 6496493 h 6858000"/>
              <a:gd name="connsiteX819" fmla="*/ 1085848 w 7251911"/>
              <a:gd name="connsiteY819" fmla="*/ 6496493 h 6858000"/>
              <a:gd name="connsiteX820" fmla="*/ 1100871 w 7251911"/>
              <a:gd name="connsiteY820" fmla="*/ 6495259 h 6858000"/>
              <a:gd name="connsiteX821" fmla="*/ 1063313 w 7251911"/>
              <a:gd name="connsiteY821" fmla="*/ 6494025 h 6858000"/>
              <a:gd name="connsiteX822" fmla="*/ 1070824 w 7251911"/>
              <a:gd name="connsiteY822" fmla="*/ 6485387 h 6858000"/>
              <a:gd name="connsiteX823" fmla="*/ 1093360 w 7251911"/>
              <a:gd name="connsiteY823" fmla="*/ 6482919 h 6858000"/>
              <a:gd name="connsiteX824" fmla="*/ 1097115 w 7251911"/>
              <a:gd name="connsiteY824" fmla="*/ 6479217 h 6858000"/>
              <a:gd name="connsiteX825" fmla="*/ 1089604 w 7251911"/>
              <a:gd name="connsiteY825" fmla="*/ 6477983 h 6858000"/>
              <a:gd name="connsiteX826" fmla="*/ 1037022 w 7251911"/>
              <a:gd name="connsiteY826" fmla="*/ 6479217 h 6858000"/>
              <a:gd name="connsiteX827" fmla="*/ 1003219 w 7251911"/>
              <a:gd name="connsiteY827" fmla="*/ 6479217 h 6858000"/>
              <a:gd name="connsiteX828" fmla="*/ 969416 w 7251911"/>
              <a:gd name="connsiteY828" fmla="*/ 6475515 h 6858000"/>
              <a:gd name="connsiteX829" fmla="*/ 946881 w 7251911"/>
              <a:gd name="connsiteY829" fmla="*/ 6469345 h 6858000"/>
              <a:gd name="connsiteX830" fmla="*/ 928102 w 7251911"/>
              <a:gd name="connsiteY830" fmla="*/ 6465643 h 6858000"/>
              <a:gd name="connsiteX831" fmla="*/ 909323 w 7251911"/>
              <a:gd name="connsiteY831" fmla="*/ 6465643 h 6858000"/>
              <a:gd name="connsiteX832" fmla="*/ 901811 w 7251911"/>
              <a:gd name="connsiteY832" fmla="*/ 6459473 h 6858000"/>
              <a:gd name="connsiteX833" fmla="*/ 920590 w 7251911"/>
              <a:gd name="connsiteY833" fmla="*/ 6454537 h 6858000"/>
              <a:gd name="connsiteX834" fmla="*/ 965660 w 7251911"/>
              <a:gd name="connsiteY834" fmla="*/ 6454537 h 6858000"/>
              <a:gd name="connsiteX835" fmla="*/ 1014487 w 7251911"/>
              <a:gd name="connsiteY835" fmla="*/ 6454537 h 6858000"/>
              <a:gd name="connsiteX836" fmla="*/ 1055801 w 7251911"/>
              <a:gd name="connsiteY836" fmla="*/ 6452069 h 6858000"/>
              <a:gd name="connsiteX837" fmla="*/ 1070824 w 7251911"/>
              <a:gd name="connsiteY837" fmla="*/ 6442197 h 6858000"/>
              <a:gd name="connsiteX838" fmla="*/ 1089604 w 7251911"/>
              <a:gd name="connsiteY838" fmla="*/ 6436026 h 6858000"/>
              <a:gd name="connsiteX839" fmla="*/ 1130918 w 7251911"/>
              <a:gd name="connsiteY839" fmla="*/ 6437260 h 6858000"/>
              <a:gd name="connsiteX840" fmla="*/ 1149697 w 7251911"/>
              <a:gd name="connsiteY840" fmla="*/ 6434792 h 6858000"/>
              <a:gd name="connsiteX841" fmla="*/ 1164721 w 7251911"/>
              <a:gd name="connsiteY841" fmla="*/ 6432324 h 6858000"/>
              <a:gd name="connsiteX842" fmla="*/ 1209791 w 7251911"/>
              <a:gd name="connsiteY842" fmla="*/ 6432324 h 6858000"/>
              <a:gd name="connsiteX843" fmla="*/ 1254861 w 7251911"/>
              <a:gd name="connsiteY843" fmla="*/ 6429856 h 6858000"/>
              <a:gd name="connsiteX844" fmla="*/ 1314955 w 7251911"/>
              <a:gd name="connsiteY844" fmla="*/ 6427388 h 6858000"/>
              <a:gd name="connsiteX845" fmla="*/ 1322467 w 7251911"/>
              <a:gd name="connsiteY845" fmla="*/ 6427388 h 6858000"/>
              <a:gd name="connsiteX846" fmla="*/ 1329979 w 7251911"/>
              <a:gd name="connsiteY846" fmla="*/ 6423686 h 6858000"/>
              <a:gd name="connsiteX847" fmla="*/ 1344944 w 7251911"/>
              <a:gd name="connsiteY847" fmla="*/ 6426145 h 6858000"/>
              <a:gd name="connsiteX848" fmla="*/ 1354623 w 7251911"/>
              <a:gd name="connsiteY848" fmla="*/ 6424709 h 6858000"/>
              <a:gd name="connsiteX849" fmla="*/ 1527340 w 7251911"/>
              <a:gd name="connsiteY849" fmla="*/ 6417117 h 6858000"/>
              <a:gd name="connsiteX850" fmla="*/ 1471020 w 7251911"/>
              <a:gd name="connsiteY850" fmla="*/ 6405727 h 6858000"/>
              <a:gd name="connsiteX851" fmla="*/ 1467265 w 7251911"/>
              <a:gd name="connsiteY851" fmla="*/ 6386745 h 6858000"/>
              <a:gd name="connsiteX852" fmla="*/ 1459755 w 7251911"/>
              <a:gd name="connsiteY852" fmla="*/ 6379152 h 6858000"/>
              <a:gd name="connsiteX853" fmla="*/ 1384661 w 7251911"/>
              <a:gd name="connsiteY853" fmla="*/ 6401931 h 6858000"/>
              <a:gd name="connsiteX854" fmla="*/ 1358378 w 7251911"/>
              <a:gd name="connsiteY854" fmla="*/ 6398134 h 6858000"/>
              <a:gd name="connsiteX855" fmla="*/ 1268264 w 7251911"/>
              <a:gd name="connsiteY855" fmla="*/ 6398134 h 6858000"/>
              <a:gd name="connsiteX856" fmla="*/ 1204434 w 7251911"/>
              <a:gd name="connsiteY856" fmla="*/ 6390541 h 6858000"/>
              <a:gd name="connsiteX857" fmla="*/ 1136849 w 7251911"/>
              <a:gd name="connsiteY857" fmla="*/ 6390541 h 6858000"/>
              <a:gd name="connsiteX858" fmla="*/ 1069264 w 7251911"/>
              <a:gd name="connsiteY858" fmla="*/ 6390541 h 6858000"/>
              <a:gd name="connsiteX859" fmla="*/ 1088038 w 7251911"/>
              <a:gd name="connsiteY859" fmla="*/ 6379152 h 6858000"/>
              <a:gd name="connsiteX860" fmla="*/ 1148113 w 7251911"/>
              <a:gd name="connsiteY860" fmla="*/ 6379152 h 6858000"/>
              <a:gd name="connsiteX861" fmla="*/ 1163132 w 7251911"/>
              <a:gd name="connsiteY861" fmla="*/ 6375355 h 6858000"/>
              <a:gd name="connsiteX862" fmla="*/ 1118076 w 7251911"/>
              <a:gd name="connsiteY862" fmla="*/ 6318408 h 6858000"/>
              <a:gd name="connsiteX863" fmla="*/ 1099302 w 7251911"/>
              <a:gd name="connsiteY863" fmla="*/ 6310815 h 6858000"/>
              <a:gd name="connsiteX864" fmla="*/ 1069264 w 7251911"/>
              <a:gd name="connsiteY864" fmla="*/ 6307019 h 6858000"/>
              <a:gd name="connsiteX865" fmla="*/ 1050491 w 7251911"/>
              <a:gd name="connsiteY865" fmla="*/ 6307019 h 6858000"/>
              <a:gd name="connsiteX866" fmla="*/ 1035472 w 7251911"/>
              <a:gd name="connsiteY866" fmla="*/ 6310815 h 6858000"/>
              <a:gd name="connsiteX867" fmla="*/ 1024207 w 7251911"/>
              <a:gd name="connsiteY867" fmla="*/ 6307019 h 6858000"/>
              <a:gd name="connsiteX868" fmla="*/ 1035472 w 7251911"/>
              <a:gd name="connsiteY868" fmla="*/ 6299426 h 6858000"/>
              <a:gd name="connsiteX869" fmla="*/ 1065509 w 7251911"/>
              <a:gd name="connsiteY869" fmla="*/ 6299426 h 6858000"/>
              <a:gd name="connsiteX870" fmla="*/ 1076774 w 7251911"/>
              <a:gd name="connsiteY870" fmla="*/ 6276647 h 6858000"/>
              <a:gd name="connsiteX871" fmla="*/ 1076774 w 7251911"/>
              <a:gd name="connsiteY871" fmla="*/ 6269054 h 6858000"/>
              <a:gd name="connsiteX872" fmla="*/ 1035472 w 7251911"/>
              <a:gd name="connsiteY872" fmla="*/ 6246276 h 6858000"/>
              <a:gd name="connsiteX873" fmla="*/ 1031717 w 7251911"/>
              <a:gd name="connsiteY873" fmla="*/ 6246276 h 6858000"/>
              <a:gd name="connsiteX874" fmla="*/ 997924 w 7251911"/>
              <a:gd name="connsiteY874" fmla="*/ 6246276 h 6858000"/>
              <a:gd name="connsiteX875" fmla="*/ 979151 w 7251911"/>
              <a:gd name="connsiteY875" fmla="*/ 6246276 h 6858000"/>
              <a:gd name="connsiteX876" fmla="*/ 964132 w 7251911"/>
              <a:gd name="connsiteY876" fmla="*/ 6253869 h 6858000"/>
              <a:gd name="connsiteX877" fmla="*/ 937849 w 7251911"/>
              <a:gd name="connsiteY877" fmla="*/ 6253869 h 6858000"/>
              <a:gd name="connsiteX878" fmla="*/ 904056 w 7251911"/>
              <a:gd name="connsiteY878" fmla="*/ 6246276 h 6858000"/>
              <a:gd name="connsiteX879" fmla="*/ 870264 w 7251911"/>
              <a:gd name="connsiteY879" fmla="*/ 6246276 h 6858000"/>
              <a:gd name="connsiteX880" fmla="*/ 836471 w 7251911"/>
              <a:gd name="connsiteY880" fmla="*/ 6253869 h 6858000"/>
              <a:gd name="connsiteX881" fmla="*/ 821452 w 7251911"/>
              <a:gd name="connsiteY881" fmla="*/ 6257665 h 6858000"/>
              <a:gd name="connsiteX882" fmla="*/ 810188 w 7251911"/>
              <a:gd name="connsiteY882" fmla="*/ 6257665 h 6858000"/>
              <a:gd name="connsiteX883" fmla="*/ 750113 w 7251911"/>
              <a:gd name="connsiteY883" fmla="*/ 6253869 h 6858000"/>
              <a:gd name="connsiteX884" fmla="*/ 746358 w 7251911"/>
              <a:gd name="connsiteY884" fmla="*/ 6238683 h 6858000"/>
              <a:gd name="connsiteX885" fmla="*/ 738848 w 7251911"/>
              <a:gd name="connsiteY885" fmla="*/ 6246276 h 6858000"/>
              <a:gd name="connsiteX886" fmla="*/ 716320 w 7251911"/>
              <a:gd name="connsiteY886" fmla="*/ 6246276 h 6858000"/>
              <a:gd name="connsiteX887" fmla="*/ 712565 w 7251911"/>
              <a:gd name="connsiteY887" fmla="*/ 6231090 h 6858000"/>
              <a:gd name="connsiteX888" fmla="*/ 705056 w 7251911"/>
              <a:gd name="connsiteY888" fmla="*/ 6238683 h 6858000"/>
              <a:gd name="connsiteX889" fmla="*/ 686282 w 7251911"/>
              <a:gd name="connsiteY889" fmla="*/ 6238683 h 6858000"/>
              <a:gd name="connsiteX890" fmla="*/ 678773 w 7251911"/>
              <a:gd name="connsiteY890" fmla="*/ 6227293 h 6858000"/>
              <a:gd name="connsiteX891" fmla="*/ 663754 w 7251911"/>
              <a:gd name="connsiteY891" fmla="*/ 6231090 h 6858000"/>
              <a:gd name="connsiteX892" fmla="*/ 637471 w 7251911"/>
              <a:gd name="connsiteY892" fmla="*/ 6227293 h 6858000"/>
              <a:gd name="connsiteX893" fmla="*/ 611188 w 7251911"/>
              <a:gd name="connsiteY893" fmla="*/ 6231090 h 6858000"/>
              <a:gd name="connsiteX894" fmla="*/ 592414 w 7251911"/>
              <a:gd name="connsiteY894" fmla="*/ 6231090 h 6858000"/>
              <a:gd name="connsiteX895" fmla="*/ 547358 w 7251911"/>
              <a:gd name="connsiteY895" fmla="*/ 6231090 h 6858000"/>
              <a:gd name="connsiteX896" fmla="*/ 509810 w 7251911"/>
              <a:gd name="connsiteY896" fmla="*/ 6227293 h 6858000"/>
              <a:gd name="connsiteX897" fmla="*/ 494791 w 7251911"/>
              <a:gd name="connsiteY897" fmla="*/ 6208311 h 6858000"/>
              <a:gd name="connsiteX898" fmla="*/ 468508 w 7251911"/>
              <a:gd name="connsiteY898" fmla="*/ 6212107 h 6858000"/>
              <a:gd name="connsiteX899" fmla="*/ 464754 w 7251911"/>
              <a:gd name="connsiteY899" fmla="*/ 6223497 h 6858000"/>
              <a:gd name="connsiteX900" fmla="*/ 476018 w 7251911"/>
              <a:gd name="connsiteY900" fmla="*/ 6231090 h 6858000"/>
              <a:gd name="connsiteX901" fmla="*/ 509810 w 7251911"/>
              <a:gd name="connsiteY901" fmla="*/ 6231090 h 6858000"/>
              <a:gd name="connsiteX902" fmla="*/ 558622 w 7251911"/>
              <a:gd name="connsiteY902" fmla="*/ 6253869 h 6858000"/>
              <a:gd name="connsiteX903" fmla="*/ 581150 w 7251911"/>
              <a:gd name="connsiteY903" fmla="*/ 6253869 h 6858000"/>
              <a:gd name="connsiteX904" fmla="*/ 693792 w 7251911"/>
              <a:gd name="connsiteY904" fmla="*/ 6265258 h 6858000"/>
              <a:gd name="connsiteX905" fmla="*/ 708811 w 7251911"/>
              <a:gd name="connsiteY905" fmla="*/ 6276647 h 6858000"/>
              <a:gd name="connsiteX906" fmla="*/ 644980 w 7251911"/>
              <a:gd name="connsiteY906" fmla="*/ 6280444 h 6858000"/>
              <a:gd name="connsiteX907" fmla="*/ 644980 w 7251911"/>
              <a:gd name="connsiteY907" fmla="*/ 6284240 h 6858000"/>
              <a:gd name="connsiteX908" fmla="*/ 708811 w 7251911"/>
              <a:gd name="connsiteY908" fmla="*/ 6284240 h 6858000"/>
              <a:gd name="connsiteX909" fmla="*/ 768886 w 7251911"/>
              <a:gd name="connsiteY909" fmla="*/ 6284240 h 6858000"/>
              <a:gd name="connsiteX910" fmla="*/ 783905 w 7251911"/>
              <a:gd name="connsiteY910" fmla="*/ 6288037 h 6858000"/>
              <a:gd name="connsiteX911" fmla="*/ 802679 w 7251911"/>
              <a:gd name="connsiteY911" fmla="*/ 6307019 h 6858000"/>
              <a:gd name="connsiteX912" fmla="*/ 832717 w 7251911"/>
              <a:gd name="connsiteY912" fmla="*/ 6310815 h 6858000"/>
              <a:gd name="connsiteX913" fmla="*/ 859000 w 7251911"/>
              <a:gd name="connsiteY913" fmla="*/ 6307019 h 6858000"/>
              <a:gd name="connsiteX914" fmla="*/ 874019 w 7251911"/>
              <a:gd name="connsiteY914" fmla="*/ 6307019 h 6858000"/>
              <a:gd name="connsiteX915" fmla="*/ 862754 w 7251911"/>
              <a:gd name="connsiteY915" fmla="*/ 6322205 h 6858000"/>
              <a:gd name="connsiteX916" fmla="*/ 870264 w 7251911"/>
              <a:gd name="connsiteY916" fmla="*/ 6337391 h 6858000"/>
              <a:gd name="connsiteX917" fmla="*/ 889037 w 7251911"/>
              <a:gd name="connsiteY917" fmla="*/ 6348780 h 6858000"/>
              <a:gd name="connsiteX918" fmla="*/ 900302 w 7251911"/>
              <a:gd name="connsiteY918" fmla="*/ 6352577 h 6858000"/>
              <a:gd name="connsiteX919" fmla="*/ 952868 w 7251911"/>
              <a:gd name="connsiteY919" fmla="*/ 6356373 h 6858000"/>
              <a:gd name="connsiteX920" fmla="*/ 960377 w 7251911"/>
              <a:gd name="connsiteY920" fmla="*/ 6363966 h 6858000"/>
              <a:gd name="connsiteX921" fmla="*/ 952868 w 7251911"/>
              <a:gd name="connsiteY921" fmla="*/ 6371559 h 6858000"/>
              <a:gd name="connsiteX922" fmla="*/ 900302 w 7251911"/>
              <a:gd name="connsiteY922" fmla="*/ 6401931 h 6858000"/>
              <a:gd name="connsiteX923" fmla="*/ 889037 w 7251911"/>
              <a:gd name="connsiteY923" fmla="*/ 6394338 h 6858000"/>
              <a:gd name="connsiteX924" fmla="*/ 874019 w 7251911"/>
              <a:gd name="connsiteY924" fmla="*/ 6367762 h 6858000"/>
              <a:gd name="connsiteX925" fmla="*/ 862754 w 7251911"/>
              <a:gd name="connsiteY925" fmla="*/ 6363966 h 6858000"/>
              <a:gd name="connsiteX926" fmla="*/ 821452 w 7251911"/>
              <a:gd name="connsiteY926" fmla="*/ 6375355 h 6858000"/>
              <a:gd name="connsiteX927" fmla="*/ 795169 w 7251911"/>
              <a:gd name="connsiteY927" fmla="*/ 6379152 h 6858000"/>
              <a:gd name="connsiteX928" fmla="*/ 780150 w 7251911"/>
              <a:gd name="connsiteY928" fmla="*/ 6360170 h 6858000"/>
              <a:gd name="connsiteX929" fmla="*/ 750113 w 7251911"/>
              <a:gd name="connsiteY929" fmla="*/ 6360170 h 6858000"/>
              <a:gd name="connsiteX930" fmla="*/ 742603 w 7251911"/>
              <a:gd name="connsiteY930" fmla="*/ 6379152 h 6858000"/>
              <a:gd name="connsiteX931" fmla="*/ 723830 w 7251911"/>
              <a:gd name="connsiteY931" fmla="*/ 6390541 h 6858000"/>
              <a:gd name="connsiteX932" fmla="*/ 701301 w 7251911"/>
              <a:gd name="connsiteY932" fmla="*/ 6398134 h 6858000"/>
              <a:gd name="connsiteX933" fmla="*/ 671263 w 7251911"/>
              <a:gd name="connsiteY933" fmla="*/ 6382948 h 6858000"/>
              <a:gd name="connsiteX934" fmla="*/ 618697 w 7251911"/>
              <a:gd name="connsiteY934" fmla="*/ 6352577 h 6858000"/>
              <a:gd name="connsiteX935" fmla="*/ 592414 w 7251911"/>
              <a:gd name="connsiteY935" fmla="*/ 6360170 h 6858000"/>
              <a:gd name="connsiteX936" fmla="*/ 562376 w 7251911"/>
              <a:gd name="connsiteY936" fmla="*/ 6375355 h 6858000"/>
              <a:gd name="connsiteX937" fmla="*/ 521074 w 7251911"/>
              <a:gd name="connsiteY937" fmla="*/ 6371559 h 6858000"/>
              <a:gd name="connsiteX938" fmla="*/ 513565 w 7251911"/>
              <a:gd name="connsiteY938" fmla="*/ 6360170 h 6858000"/>
              <a:gd name="connsiteX939" fmla="*/ 449735 w 7251911"/>
              <a:gd name="connsiteY939" fmla="*/ 6379152 h 6858000"/>
              <a:gd name="connsiteX940" fmla="*/ 408432 w 7251911"/>
              <a:gd name="connsiteY940" fmla="*/ 6379152 h 6858000"/>
              <a:gd name="connsiteX941" fmla="*/ 314564 w 7251911"/>
              <a:gd name="connsiteY941" fmla="*/ 6382948 h 6858000"/>
              <a:gd name="connsiteX942" fmla="*/ 288281 w 7251911"/>
              <a:gd name="connsiteY942" fmla="*/ 6386745 h 6858000"/>
              <a:gd name="connsiteX943" fmla="*/ 258243 w 7251911"/>
              <a:gd name="connsiteY943" fmla="*/ 6382948 h 6858000"/>
              <a:gd name="connsiteX944" fmla="*/ 224451 w 7251911"/>
              <a:gd name="connsiteY944" fmla="*/ 6382948 h 6858000"/>
              <a:gd name="connsiteX945" fmla="*/ 220696 w 7251911"/>
              <a:gd name="connsiteY945" fmla="*/ 6360170 h 6858000"/>
              <a:gd name="connsiteX946" fmla="*/ 175639 w 7251911"/>
              <a:gd name="connsiteY946" fmla="*/ 6348780 h 6858000"/>
              <a:gd name="connsiteX947" fmla="*/ 164375 w 7251911"/>
              <a:gd name="connsiteY947" fmla="*/ 6352577 h 6858000"/>
              <a:gd name="connsiteX948" fmla="*/ 156866 w 7251911"/>
              <a:gd name="connsiteY948" fmla="*/ 6341187 h 6858000"/>
              <a:gd name="connsiteX949" fmla="*/ 164375 w 7251911"/>
              <a:gd name="connsiteY949" fmla="*/ 6329798 h 6858000"/>
              <a:gd name="connsiteX950" fmla="*/ 194413 w 7251911"/>
              <a:gd name="connsiteY950" fmla="*/ 6333594 h 6858000"/>
              <a:gd name="connsiteX951" fmla="*/ 228206 w 7251911"/>
              <a:gd name="connsiteY951" fmla="*/ 6326001 h 6858000"/>
              <a:gd name="connsiteX952" fmla="*/ 239470 w 7251911"/>
              <a:gd name="connsiteY952" fmla="*/ 6303223 h 6858000"/>
              <a:gd name="connsiteX953" fmla="*/ 258243 w 7251911"/>
              <a:gd name="connsiteY953" fmla="*/ 6295630 h 6858000"/>
              <a:gd name="connsiteX954" fmla="*/ 303300 w 7251911"/>
              <a:gd name="connsiteY954" fmla="*/ 6310815 h 6858000"/>
              <a:gd name="connsiteX955" fmla="*/ 322074 w 7251911"/>
              <a:gd name="connsiteY955" fmla="*/ 6310815 h 6858000"/>
              <a:gd name="connsiteX956" fmla="*/ 329583 w 7251911"/>
              <a:gd name="connsiteY956" fmla="*/ 6299426 h 6858000"/>
              <a:gd name="connsiteX957" fmla="*/ 325828 w 7251911"/>
              <a:gd name="connsiteY957" fmla="*/ 6280444 h 6858000"/>
              <a:gd name="connsiteX958" fmla="*/ 303300 w 7251911"/>
              <a:gd name="connsiteY958" fmla="*/ 6265258 h 6858000"/>
              <a:gd name="connsiteX959" fmla="*/ 299545 w 7251911"/>
              <a:gd name="connsiteY959" fmla="*/ 6257665 h 6858000"/>
              <a:gd name="connsiteX960" fmla="*/ 307055 w 7251911"/>
              <a:gd name="connsiteY960" fmla="*/ 6253869 h 6858000"/>
              <a:gd name="connsiteX961" fmla="*/ 344602 w 7251911"/>
              <a:gd name="connsiteY961" fmla="*/ 6257665 h 6858000"/>
              <a:gd name="connsiteX962" fmla="*/ 348357 w 7251911"/>
              <a:gd name="connsiteY962" fmla="*/ 6257665 h 6858000"/>
              <a:gd name="connsiteX963" fmla="*/ 348357 w 7251911"/>
              <a:gd name="connsiteY963" fmla="*/ 6250072 h 6858000"/>
              <a:gd name="connsiteX964" fmla="*/ 352111 w 7251911"/>
              <a:gd name="connsiteY964" fmla="*/ 6238683 h 6858000"/>
              <a:gd name="connsiteX965" fmla="*/ 378394 w 7251911"/>
              <a:gd name="connsiteY965" fmla="*/ 6238683 h 6858000"/>
              <a:gd name="connsiteX966" fmla="*/ 344602 w 7251911"/>
              <a:gd name="connsiteY966" fmla="*/ 6227293 h 6858000"/>
              <a:gd name="connsiteX967" fmla="*/ 340847 w 7251911"/>
              <a:gd name="connsiteY967" fmla="*/ 6215904 h 6858000"/>
              <a:gd name="connsiteX968" fmla="*/ 329583 w 7251911"/>
              <a:gd name="connsiteY968" fmla="*/ 6193125 h 6858000"/>
              <a:gd name="connsiteX969" fmla="*/ 314564 w 7251911"/>
              <a:gd name="connsiteY969" fmla="*/ 6193125 h 6858000"/>
              <a:gd name="connsiteX970" fmla="*/ 314564 w 7251911"/>
              <a:gd name="connsiteY970" fmla="*/ 6185532 h 6858000"/>
              <a:gd name="connsiteX971" fmla="*/ 314564 w 7251911"/>
              <a:gd name="connsiteY971" fmla="*/ 6181736 h 6858000"/>
              <a:gd name="connsiteX972" fmla="*/ 385904 w 7251911"/>
              <a:gd name="connsiteY972" fmla="*/ 6166550 h 6858000"/>
              <a:gd name="connsiteX973" fmla="*/ 430961 w 7251911"/>
              <a:gd name="connsiteY973" fmla="*/ 6147568 h 6858000"/>
              <a:gd name="connsiteX974" fmla="*/ 438471 w 7251911"/>
              <a:gd name="connsiteY974" fmla="*/ 6139975 h 6858000"/>
              <a:gd name="connsiteX975" fmla="*/ 427206 w 7251911"/>
              <a:gd name="connsiteY975" fmla="*/ 6132382 h 6858000"/>
              <a:gd name="connsiteX976" fmla="*/ 393413 w 7251911"/>
              <a:gd name="connsiteY976" fmla="*/ 6132382 h 6858000"/>
              <a:gd name="connsiteX977" fmla="*/ 385904 w 7251911"/>
              <a:gd name="connsiteY977" fmla="*/ 6128585 h 6858000"/>
              <a:gd name="connsiteX978" fmla="*/ 389659 w 7251911"/>
              <a:gd name="connsiteY978" fmla="*/ 6120992 h 6858000"/>
              <a:gd name="connsiteX979" fmla="*/ 412187 w 7251911"/>
              <a:gd name="connsiteY979" fmla="*/ 6113399 h 6858000"/>
              <a:gd name="connsiteX980" fmla="*/ 445980 w 7251911"/>
              <a:gd name="connsiteY980" fmla="*/ 6113399 h 6858000"/>
              <a:gd name="connsiteX981" fmla="*/ 449735 w 7251911"/>
              <a:gd name="connsiteY981" fmla="*/ 6098213 h 6858000"/>
              <a:gd name="connsiteX982" fmla="*/ 449735 w 7251911"/>
              <a:gd name="connsiteY982" fmla="*/ 6090621 h 6858000"/>
              <a:gd name="connsiteX983" fmla="*/ 393413 w 7251911"/>
              <a:gd name="connsiteY983" fmla="*/ 6067842 h 6858000"/>
              <a:gd name="connsiteX984" fmla="*/ 261998 w 7251911"/>
              <a:gd name="connsiteY984" fmla="*/ 6075435 h 6858000"/>
              <a:gd name="connsiteX985" fmla="*/ 243224 w 7251911"/>
              <a:gd name="connsiteY985" fmla="*/ 6067842 h 6858000"/>
              <a:gd name="connsiteX986" fmla="*/ 261998 w 7251911"/>
              <a:gd name="connsiteY986" fmla="*/ 6060249 h 6858000"/>
              <a:gd name="connsiteX987" fmla="*/ 307055 w 7251911"/>
              <a:gd name="connsiteY987" fmla="*/ 6052656 h 6858000"/>
              <a:gd name="connsiteX988" fmla="*/ 355866 w 7251911"/>
              <a:gd name="connsiteY988" fmla="*/ 6052656 h 6858000"/>
              <a:gd name="connsiteX989" fmla="*/ 430961 w 7251911"/>
              <a:gd name="connsiteY989" fmla="*/ 6048859 h 6858000"/>
              <a:gd name="connsiteX990" fmla="*/ 558622 w 7251911"/>
              <a:gd name="connsiteY990" fmla="*/ 5999505 h 6858000"/>
              <a:gd name="connsiteX991" fmla="*/ 603678 w 7251911"/>
              <a:gd name="connsiteY991" fmla="*/ 5988116 h 6858000"/>
              <a:gd name="connsiteX992" fmla="*/ 618697 w 7251911"/>
              <a:gd name="connsiteY992" fmla="*/ 5984320 h 6858000"/>
              <a:gd name="connsiteX993" fmla="*/ 603678 w 7251911"/>
              <a:gd name="connsiteY993" fmla="*/ 5976727 h 6858000"/>
              <a:gd name="connsiteX994" fmla="*/ 408432 w 7251911"/>
              <a:gd name="connsiteY994" fmla="*/ 5976727 h 6858000"/>
              <a:gd name="connsiteX995" fmla="*/ 352111 w 7251911"/>
              <a:gd name="connsiteY995" fmla="*/ 5938762 h 6858000"/>
              <a:gd name="connsiteX996" fmla="*/ 352111 w 7251911"/>
              <a:gd name="connsiteY996" fmla="*/ 5931169 h 6858000"/>
              <a:gd name="connsiteX997" fmla="*/ 367130 w 7251911"/>
              <a:gd name="connsiteY997" fmla="*/ 5900797 h 6858000"/>
              <a:gd name="connsiteX998" fmla="*/ 389659 w 7251911"/>
              <a:gd name="connsiteY998" fmla="*/ 5878018 h 6858000"/>
              <a:gd name="connsiteX999" fmla="*/ 423452 w 7251911"/>
              <a:gd name="connsiteY999" fmla="*/ 5832461 h 6858000"/>
              <a:gd name="connsiteX1000" fmla="*/ 464754 w 7251911"/>
              <a:gd name="connsiteY1000" fmla="*/ 5767921 h 6858000"/>
              <a:gd name="connsiteX1001" fmla="*/ 479772 w 7251911"/>
              <a:gd name="connsiteY1001" fmla="*/ 5764125 h 6858000"/>
              <a:gd name="connsiteX1002" fmla="*/ 521074 w 7251911"/>
              <a:gd name="connsiteY1002" fmla="*/ 5756532 h 6858000"/>
              <a:gd name="connsiteX1003" fmla="*/ 536093 w 7251911"/>
              <a:gd name="connsiteY1003" fmla="*/ 5752735 h 6858000"/>
              <a:gd name="connsiteX1004" fmla="*/ 566131 w 7251911"/>
              <a:gd name="connsiteY1004" fmla="*/ 5752735 h 6858000"/>
              <a:gd name="connsiteX1005" fmla="*/ 618697 w 7251911"/>
              <a:gd name="connsiteY1005" fmla="*/ 5764125 h 6858000"/>
              <a:gd name="connsiteX1006" fmla="*/ 656245 w 7251911"/>
              <a:gd name="connsiteY1006" fmla="*/ 5760328 h 6858000"/>
              <a:gd name="connsiteX1007" fmla="*/ 688160 w 7251911"/>
              <a:gd name="connsiteY1007" fmla="*/ 5745617 h 6858000"/>
              <a:gd name="connsiteX1008" fmla="*/ 703517 w 7251911"/>
              <a:gd name="connsiteY1008" fmla="*/ 5739908 h 6858000"/>
              <a:gd name="connsiteX1009" fmla="*/ 695462 w 7251911"/>
              <a:gd name="connsiteY1009" fmla="*/ 5734949 h 6858000"/>
              <a:gd name="connsiteX1010" fmla="*/ 729265 w 7251911"/>
              <a:gd name="connsiteY1010" fmla="*/ 5727242 h 6858000"/>
              <a:gd name="connsiteX1011" fmla="*/ 774335 w 7251911"/>
              <a:gd name="connsiteY1011" fmla="*/ 5727242 h 6858000"/>
              <a:gd name="connsiteX1012" fmla="*/ 793114 w 7251911"/>
              <a:gd name="connsiteY1012" fmla="*/ 5711828 h 6858000"/>
              <a:gd name="connsiteX1013" fmla="*/ 804382 w 7251911"/>
              <a:gd name="connsiteY1013" fmla="*/ 5704121 h 6858000"/>
              <a:gd name="connsiteX1014" fmla="*/ 871987 w 7251911"/>
              <a:gd name="connsiteY1014" fmla="*/ 5704121 h 6858000"/>
              <a:gd name="connsiteX1015" fmla="*/ 883255 w 7251911"/>
              <a:gd name="connsiteY1015" fmla="*/ 5704121 h 6858000"/>
              <a:gd name="connsiteX1016" fmla="*/ 887011 w 7251911"/>
              <a:gd name="connsiteY1016" fmla="*/ 5696414 h 6858000"/>
              <a:gd name="connsiteX1017" fmla="*/ 887011 w 7251911"/>
              <a:gd name="connsiteY1017" fmla="*/ 5692561 h 6858000"/>
              <a:gd name="connsiteX1018" fmla="*/ 883255 w 7251911"/>
              <a:gd name="connsiteY1018" fmla="*/ 5692561 h 6858000"/>
              <a:gd name="connsiteX1019" fmla="*/ 804382 w 7251911"/>
              <a:gd name="connsiteY1019" fmla="*/ 5684854 h 6858000"/>
              <a:gd name="connsiteX1020" fmla="*/ 751800 w 7251911"/>
              <a:gd name="connsiteY1020" fmla="*/ 5677147 h 6858000"/>
              <a:gd name="connsiteX1021" fmla="*/ 744288 w 7251911"/>
              <a:gd name="connsiteY1021" fmla="*/ 5673294 h 6858000"/>
              <a:gd name="connsiteX1022" fmla="*/ 680439 w 7251911"/>
              <a:gd name="connsiteY1022" fmla="*/ 5681001 h 6858000"/>
              <a:gd name="connsiteX1023" fmla="*/ 650392 w 7251911"/>
              <a:gd name="connsiteY1023" fmla="*/ 5684854 h 6858000"/>
              <a:gd name="connsiteX1024" fmla="*/ 631612 w 7251911"/>
              <a:gd name="connsiteY1024" fmla="*/ 5673294 h 6858000"/>
              <a:gd name="connsiteX1025" fmla="*/ 639124 w 7251911"/>
              <a:gd name="connsiteY1025" fmla="*/ 5650173 h 6858000"/>
              <a:gd name="connsiteX1026" fmla="*/ 672927 w 7251911"/>
              <a:gd name="connsiteY1026" fmla="*/ 5638613 h 6858000"/>
              <a:gd name="connsiteX1027" fmla="*/ 706729 w 7251911"/>
              <a:gd name="connsiteY1027" fmla="*/ 5638613 h 6858000"/>
              <a:gd name="connsiteX1028" fmla="*/ 721753 w 7251911"/>
              <a:gd name="connsiteY1028" fmla="*/ 5634760 h 6858000"/>
              <a:gd name="connsiteX1029" fmla="*/ 684195 w 7251911"/>
              <a:gd name="connsiteY1029" fmla="*/ 5630906 h 6858000"/>
              <a:gd name="connsiteX1030" fmla="*/ 691706 w 7251911"/>
              <a:gd name="connsiteY1030" fmla="*/ 5603932 h 6858000"/>
              <a:gd name="connsiteX1031" fmla="*/ 714241 w 7251911"/>
              <a:gd name="connsiteY1031" fmla="*/ 5596226 h 6858000"/>
              <a:gd name="connsiteX1032" fmla="*/ 717997 w 7251911"/>
              <a:gd name="connsiteY1032" fmla="*/ 5584665 h 6858000"/>
              <a:gd name="connsiteX1033" fmla="*/ 710485 w 7251911"/>
              <a:gd name="connsiteY1033" fmla="*/ 5580812 h 6858000"/>
              <a:gd name="connsiteX1034" fmla="*/ 657904 w 7251911"/>
              <a:gd name="connsiteY1034" fmla="*/ 5584665 h 6858000"/>
              <a:gd name="connsiteX1035" fmla="*/ 624101 w 7251911"/>
              <a:gd name="connsiteY1035" fmla="*/ 5584665 h 6858000"/>
              <a:gd name="connsiteX1036" fmla="*/ 590298 w 7251911"/>
              <a:gd name="connsiteY1036" fmla="*/ 5573105 h 6858000"/>
              <a:gd name="connsiteX1037" fmla="*/ 567763 w 7251911"/>
              <a:gd name="connsiteY1037" fmla="*/ 5553838 h 6858000"/>
              <a:gd name="connsiteX1038" fmla="*/ 548983 w 7251911"/>
              <a:gd name="connsiteY1038" fmla="*/ 5542277 h 6858000"/>
              <a:gd name="connsiteX1039" fmla="*/ 530204 w 7251911"/>
              <a:gd name="connsiteY1039" fmla="*/ 5542277 h 6858000"/>
              <a:gd name="connsiteX1040" fmla="*/ 522693 w 7251911"/>
              <a:gd name="connsiteY1040" fmla="*/ 5523010 h 6858000"/>
              <a:gd name="connsiteX1041" fmla="*/ 541472 w 7251911"/>
              <a:gd name="connsiteY1041" fmla="*/ 5507597 h 6858000"/>
              <a:gd name="connsiteX1042" fmla="*/ 586542 w 7251911"/>
              <a:gd name="connsiteY1042" fmla="*/ 5507597 h 6858000"/>
              <a:gd name="connsiteX1043" fmla="*/ 635368 w 7251911"/>
              <a:gd name="connsiteY1043" fmla="*/ 5507597 h 6858000"/>
              <a:gd name="connsiteX1044" fmla="*/ 676683 w 7251911"/>
              <a:gd name="connsiteY1044" fmla="*/ 5499890 h 6858000"/>
              <a:gd name="connsiteX1045" fmla="*/ 678503 w 7251911"/>
              <a:gd name="connsiteY1045" fmla="*/ 5498620 h 6858000"/>
              <a:gd name="connsiteX1046" fmla="*/ 656245 w 7251911"/>
              <a:gd name="connsiteY1046" fmla="*/ 5488360 h 6858000"/>
              <a:gd name="connsiteX1047" fmla="*/ 618697 w 7251911"/>
              <a:gd name="connsiteY1047" fmla="*/ 5484564 h 6858000"/>
              <a:gd name="connsiteX1048" fmla="*/ 566131 w 7251911"/>
              <a:gd name="connsiteY1048" fmla="*/ 5495953 h 6858000"/>
              <a:gd name="connsiteX1049" fmla="*/ 536093 w 7251911"/>
              <a:gd name="connsiteY1049" fmla="*/ 5495953 h 6858000"/>
              <a:gd name="connsiteX1050" fmla="*/ 521074 w 7251911"/>
              <a:gd name="connsiteY1050" fmla="*/ 5492157 h 6858000"/>
              <a:gd name="connsiteX1051" fmla="*/ 479772 w 7251911"/>
              <a:gd name="connsiteY1051" fmla="*/ 5484564 h 6858000"/>
              <a:gd name="connsiteX1052" fmla="*/ 464754 w 7251911"/>
              <a:gd name="connsiteY1052" fmla="*/ 5480767 h 6858000"/>
              <a:gd name="connsiteX1053" fmla="*/ 423452 w 7251911"/>
              <a:gd name="connsiteY1053" fmla="*/ 5416228 h 6858000"/>
              <a:gd name="connsiteX1054" fmla="*/ 389659 w 7251911"/>
              <a:gd name="connsiteY1054" fmla="*/ 5370670 h 6858000"/>
              <a:gd name="connsiteX1055" fmla="*/ 367130 w 7251911"/>
              <a:gd name="connsiteY1055" fmla="*/ 5347891 h 6858000"/>
              <a:gd name="connsiteX1056" fmla="*/ 352111 w 7251911"/>
              <a:gd name="connsiteY1056" fmla="*/ 5317519 h 6858000"/>
              <a:gd name="connsiteX1057" fmla="*/ 352111 w 7251911"/>
              <a:gd name="connsiteY1057" fmla="*/ 5309927 h 6858000"/>
              <a:gd name="connsiteX1058" fmla="*/ 408432 w 7251911"/>
              <a:gd name="connsiteY1058" fmla="*/ 5271962 h 6858000"/>
              <a:gd name="connsiteX1059" fmla="*/ 603678 w 7251911"/>
              <a:gd name="connsiteY1059" fmla="*/ 5271962 h 6858000"/>
              <a:gd name="connsiteX1060" fmla="*/ 618697 w 7251911"/>
              <a:gd name="connsiteY1060" fmla="*/ 5264369 h 6858000"/>
              <a:gd name="connsiteX1061" fmla="*/ 603678 w 7251911"/>
              <a:gd name="connsiteY1061" fmla="*/ 5260572 h 6858000"/>
              <a:gd name="connsiteX1062" fmla="*/ 558622 w 7251911"/>
              <a:gd name="connsiteY1062" fmla="*/ 5249183 h 6858000"/>
              <a:gd name="connsiteX1063" fmla="*/ 430961 w 7251911"/>
              <a:gd name="connsiteY1063" fmla="*/ 5199829 h 6858000"/>
              <a:gd name="connsiteX1064" fmla="*/ 355866 w 7251911"/>
              <a:gd name="connsiteY1064" fmla="*/ 5196033 h 6858000"/>
              <a:gd name="connsiteX1065" fmla="*/ 307055 w 7251911"/>
              <a:gd name="connsiteY1065" fmla="*/ 5196033 h 6858000"/>
              <a:gd name="connsiteX1066" fmla="*/ 261998 w 7251911"/>
              <a:gd name="connsiteY1066" fmla="*/ 5188440 h 6858000"/>
              <a:gd name="connsiteX1067" fmla="*/ 243224 w 7251911"/>
              <a:gd name="connsiteY1067" fmla="*/ 5180847 h 6858000"/>
              <a:gd name="connsiteX1068" fmla="*/ 261998 w 7251911"/>
              <a:gd name="connsiteY1068" fmla="*/ 5173254 h 6858000"/>
              <a:gd name="connsiteX1069" fmla="*/ 393413 w 7251911"/>
              <a:gd name="connsiteY1069" fmla="*/ 5180847 h 6858000"/>
              <a:gd name="connsiteX1070" fmla="*/ 449735 w 7251911"/>
              <a:gd name="connsiteY1070" fmla="*/ 5158068 h 6858000"/>
              <a:gd name="connsiteX1071" fmla="*/ 449735 w 7251911"/>
              <a:gd name="connsiteY1071" fmla="*/ 5150475 h 6858000"/>
              <a:gd name="connsiteX1072" fmla="*/ 445980 w 7251911"/>
              <a:gd name="connsiteY1072" fmla="*/ 5135289 h 6858000"/>
              <a:gd name="connsiteX1073" fmla="*/ 412187 w 7251911"/>
              <a:gd name="connsiteY1073" fmla="*/ 5135289 h 6858000"/>
              <a:gd name="connsiteX1074" fmla="*/ 389659 w 7251911"/>
              <a:gd name="connsiteY1074" fmla="*/ 5127696 h 6858000"/>
              <a:gd name="connsiteX1075" fmla="*/ 385904 w 7251911"/>
              <a:gd name="connsiteY1075" fmla="*/ 5120103 h 6858000"/>
              <a:gd name="connsiteX1076" fmla="*/ 393413 w 7251911"/>
              <a:gd name="connsiteY1076" fmla="*/ 5116307 h 6858000"/>
              <a:gd name="connsiteX1077" fmla="*/ 427206 w 7251911"/>
              <a:gd name="connsiteY1077" fmla="*/ 5116307 h 6858000"/>
              <a:gd name="connsiteX1078" fmla="*/ 438471 w 7251911"/>
              <a:gd name="connsiteY1078" fmla="*/ 5108714 h 6858000"/>
              <a:gd name="connsiteX1079" fmla="*/ 430961 w 7251911"/>
              <a:gd name="connsiteY1079" fmla="*/ 5101121 h 6858000"/>
              <a:gd name="connsiteX1080" fmla="*/ 385904 w 7251911"/>
              <a:gd name="connsiteY1080" fmla="*/ 5082139 h 6858000"/>
              <a:gd name="connsiteX1081" fmla="*/ 314564 w 7251911"/>
              <a:gd name="connsiteY1081" fmla="*/ 5066953 h 6858000"/>
              <a:gd name="connsiteX1082" fmla="*/ 314564 w 7251911"/>
              <a:gd name="connsiteY1082" fmla="*/ 5063156 h 6858000"/>
              <a:gd name="connsiteX1083" fmla="*/ 314564 w 7251911"/>
              <a:gd name="connsiteY1083" fmla="*/ 5055563 h 6858000"/>
              <a:gd name="connsiteX1084" fmla="*/ 329583 w 7251911"/>
              <a:gd name="connsiteY1084" fmla="*/ 5055563 h 6858000"/>
              <a:gd name="connsiteX1085" fmla="*/ 340847 w 7251911"/>
              <a:gd name="connsiteY1085" fmla="*/ 5032785 h 6858000"/>
              <a:gd name="connsiteX1086" fmla="*/ 344602 w 7251911"/>
              <a:gd name="connsiteY1086" fmla="*/ 5021395 h 6858000"/>
              <a:gd name="connsiteX1087" fmla="*/ 378394 w 7251911"/>
              <a:gd name="connsiteY1087" fmla="*/ 5010006 h 6858000"/>
              <a:gd name="connsiteX1088" fmla="*/ 352111 w 7251911"/>
              <a:gd name="connsiteY1088" fmla="*/ 5010006 h 6858000"/>
              <a:gd name="connsiteX1089" fmla="*/ 348357 w 7251911"/>
              <a:gd name="connsiteY1089" fmla="*/ 4998616 h 6858000"/>
              <a:gd name="connsiteX1090" fmla="*/ 348357 w 7251911"/>
              <a:gd name="connsiteY1090" fmla="*/ 4991023 h 6858000"/>
              <a:gd name="connsiteX1091" fmla="*/ 344602 w 7251911"/>
              <a:gd name="connsiteY1091" fmla="*/ 4991023 h 6858000"/>
              <a:gd name="connsiteX1092" fmla="*/ 307055 w 7251911"/>
              <a:gd name="connsiteY1092" fmla="*/ 4994820 h 6858000"/>
              <a:gd name="connsiteX1093" fmla="*/ 299545 w 7251911"/>
              <a:gd name="connsiteY1093" fmla="*/ 4991023 h 6858000"/>
              <a:gd name="connsiteX1094" fmla="*/ 303300 w 7251911"/>
              <a:gd name="connsiteY1094" fmla="*/ 4983431 h 6858000"/>
              <a:gd name="connsiteX1095" fmla="*/ 325828 w 7251911"/>
              <a:gd name="connsiteY1095" fmla="*/ 4968245 h 6858000"/>
              <a:gd name="connsiteX1096" fmla="*/ 329583 w 7251911"/>
              <a:gd name="connsiteY1096" fmla="*/ 4949262 h 6858000"/>
              <a:gd name="connsiteX1097" fmla="*/ 322074 w 7251911"/>
              <a:gd name="connsiteY1097" fmla="*/ 4937873 h 6858000"/>
              <a:gd name="connsiteX1098" fmla="*/ 303300 w 7251911"/>
              <a:gd name="connsiteY1098" fmla="*/ 4937873 h 6858000"/>
              <a:gd name="connsiteX1099" fmla="*/ 258243 w 7251911"/>
              <a:gd name="connsiteY1099" fmla="*/ 4953059 h 6858000"/>
              <a:gd name="connsiteX1100" fmla="*/ 239470 w 7251911"/>
              <a:gd name="connsiteY1100" fmla="*/ 4945466 h 6858000"/>
              <a:gd name="connsiteX1101" fmla="*/ 228206 w 7251911"/>
              <a:gd name="connsiteY1101" fmla="*/ 4922687 h 6858000"/>
              <a:gd name="connsiteX1102" fmla="*/ 194413 w 7251911"/>
              <a:gd name="connsiteY1102" fmla="*/ 4915094 h 6858000"/>
              <a:gd name="connsiteX1103" fmla="*/ 164375 w 7251911"/>
              <a:gd name="connsiteY1103" fmla="*/ 4918891 h 6858000"/>
              <a:gd name="connsiteX1104" fmla="*/ 156866 w 7251911"/>
              <a:gd name="connsiteY1104" fmla="*/ 4907501 h 6858000"/>
              <a:gd name="connsiteX1105" fmla="*/ 164375 w 7251911"/>
              <a:gd name="connsiteY1105" fmla="*/ 4896112 h 6858000"/>
              <a:gd name="connsiteX1106" fmla="*/ 175639 w 7251911"/>
              <a:gd name="connsiteY1106" fmla="*/ 4899908 h 6858000"/>
              <a:gd name="connsiteX1107" fmla="*/ 220696 w 7251911"/>
              <a:gd name="connsiteY1107" fmla="*/ 4888519 h 6858000"/>
              <a:gd name="connsiteX1108" fmla="*/ 224451 w 7251911"/>
              <a:gd name="connsiteY1108" fmla="*/ 4865740 h 6858000"/>
              <a:gd name="connsiteX1109" fmla="*/ 258243 w 7251911"/>
              <a:gd name="connsiteY1109" fmla="*/ 4865740 h 6858000"/>
              <a:gd name="connsiteX1110" fmla="*/ 288281 w 7251911"/>
              <a:gd name="connsiteY1110" fmla="*/ 4861944 h 6858000"/>
              <a:gd name="connsiteX1111" fmla="*/ 314564 w 7251911"/>
              <a:gd name="connsiteY1111" fmla="*/ 4865740 h 6858000"/>
              <a:gd name="connsiteX1112" fmla="*/ 408432 w 7251911"/>
              <a:gd name="connsiteY1112" fmla="*/ 4869537 h 6858000"/>
              <a:gd name="connsiteX1113" fmla="*/ 449735 w 7251911"/>
              <a:gd name="connsiteY1113" fmla="*/ 4869537 h 6858000"/>
              <a:gd name="connsiteX1114" fmla="*/ 513565 w 7251911"/>
              <a:gd name="connsiteY1114" fmla="*/ 4888519 h 6858000"/>
              <a:gd name="connsiteX1115" fmla="*/ 521074 w 7251911"/>
              <a:gd name="connsiteY1115" fmla="*/ 4877129 h 6858000"/>
              <a:gd name="connsiteX1116" fmla="*/ 562376 w 7251911"/>
              <a:gd name="connsiteY1116" fmla="*/ 4873333 h 6858000"/>
              <a:gd name="connsiteX1117" fmla="*/ 592414 w 7251911"/>
              <a:gd name="connsiteY1117" fmla="*/ 4888519 h 6858000"/>
              <a:gd name="connsiteX1118" fmla="*/ 618697 w 7251911"/>
              <a:gd name="connsiteY1118" fmla="*/ 4896112 h 6858000"/>
              <a:gd name="connsiteX1119" fmla="*/ 671263 w 7251911"/>
              <a:gd name="connsiteY1119" fmla="*/ 4865740 h 6858000"/>
              <a:gd name="connsiteX1120" fmla="*/ 701301 w 7251911"/>
              <a:gd name="connsiteY1120" fmla="*/ 4850554 h 6858000"/>
              <a:gd name="connsiteX1121" fmla="*/ 723830 w 7251911"/>
              <a:gd name="connsiteY1121" fmla="*/ 4858147 h 6858000"/>
              <a:gd name="connsiteX1122" fmla="*/ 742603 w 7251911"/>
              <a:gd name="connsiteY1122" fmla="*/ 4869537 h 6858000"/>
              <a:gd name="connsiteX1123" fmla="*/ 750113 w 7251911"/>
              <a:gd name="connsiteY1123" fmla="*/ 4888519 h 6858000"/>
              <a:gd name="connsiteX1124" fmla="*/ 780150 w 7251911"/>
              <a:gd name="connsiteY1124" fmla="*/ 4888519 h 6858000"/>
              <a:gd name="connsiteX1125" fmla="*/ 795169 w 7251911"/>
              <a:gd name="connsiteY1125" fmla="*/ 4869537 h 6858000"/>
              <a:gd name="connsiteX1126" fmla="*/ 802294 w 7251911"/>
              <a:gd name="connsiteY1126" fmla="*/ 4870566 h 6858000"/>
              <a:gd name="connsiteX1127" fmla="*/ 834077 w 7251911"/>
              <a:gd name="connsiteY1127" fmla="*/ 4868245 h 6858000"/>
              <a:gd name="connsiteX1128" fmla="*/ 879147 w 7251911"/>
              <a:gd name="connsiteY1128" fmla="*/ 4868245 h 6858000"/>
              <a:gd name="connsiteX1129" fmla="*/ 881239 w 7251911"/>
              <a:gd name="connsiteY1129" fmla="*/ 4868150 h 6858000"/>
              <a:gd name="connsiteX1130" fmla="*/ 889037 w 7251911"/>
              <a:gd name="connsiteY1130" fmla="*/ 4854351 h 6858000"/>
              <a:gd name="connsiteX1131" fmla="*/ 889298 w 7251911"/>
              <a:gd name="connsiteY1131" fmla="*/ 4853737 h 6858000"/>
              <a:gd name="connsiteX1132" fmla="*/ 856612 w 7251911"/>
              <a:gd name="connsiteY1132" fmla="*/ 4852203 h 6858000"/>
              <a:gd name="connsiteX1133" fmla="*/ 849100 w 7251911"/>
              <a:gd name="connsiteY1133" fmla="*/ 4850969 h 6858000"/>
              <a:gd name="connsiteX1134" fmla="*/ 785251 w 7251911"/>
              <a:gd name="connsiteY1134" fmla="*/ 4853437 h 6858000"/>
              <a:gd name="connsiteX1135" fmla="*/ 755204 w 7251911"/>
              <a:gd name="connsiteY1135" fmla="*/ 4854671 h 6858000"/>
              <a:gd name="connsiteX1136" fmla="*/ 736425 w 7251911"/>
              <a:gd name="connsiteY1136" fmla="*/ 4850969 h 6858000"/>
              <a:gd name="connsiteX1137" fmla="*/ 743936 w 7251911"/>
              <a:gd name="connsiteY1137" fmla="*/ 4843565 h 6858000"/>
              <a:gd name="connsiteX1138" fmla="*/ 777739 w 7251911"/>
              <a:gd name="connsiteY1138" fmla="*/ 4839863 h 6858000"/>
              <a:gd name="connsiteX1139" fmla="*/ 811542 w 7251911"/>
              <a:gd name="connsiteY1139" fmla="*/ 4839863 h 6858000"/>
              <a:gd name="connsiteX1140" fmla="*/ 826565 w 7251911"/>
              <a:gd name="connsiteY1140" fmla="*/ 4838629 h 6858000"/>
              <a:gd name="connsiteX1141" fmla="*/ 789007 w 7251911"/>
              <a:gd name="connsiteY1141" fmla="*/ 4837395 h 6858000"/>
              <a:gd name="connsiteX1142" fmla="*/ 796518 w 7251911"/>
              <a:gd name="connsiteY1142" fmla="*/ 4828757 h 6858000"/>
              <a:gd name="connsiteX1143" fmla="*/ 819054 w 7251911"/>
              <a:gd name="connsiteY1143" fmla="*/ 4826289 h 6858000"/>
              <a:gd name="connsiteX1144" fmla="*/ 822809 w 7251911"/>
              <a:gd name="connsiteY1144" fmla="*/ 4822587 h 6858000"/>
              <a:gd name="connsiteX1145" fmla="*/ 815298 w 7251911"/>
              <a:gd name="connsiteY1145" fmla="*/ 4821353 h 6858000"/>
              <a:gd name="connsiteX1146" fmla="*/ 762716 w 7251911"/>
              <a:gd name="connsiteY1146" fmla="*/ 4822587 h 6858000"/>
              <a:gd name="connsiteX1147" fmla="*/ 728913 w 7251911"/>
              <a:gd name="connsiteY1147" fmla="*/ 4822587 h 6858000"/>
              <a:gd name="connsiteX1148" fmla="*/ 695110 w 7251911"/>
              <a:gd name="connsiteY1148" fmla="*/ 4818885 h 6858000"/>
              <a:gd name="connsiteX1149" fmla="*/ 672575 w 7251911"/>
              <a:gd name="connsiteY1149" fmla="*/ 4812715 h 6858000"/>
              <a:gd name="connsiteX1150" fmla="*/ 653796 w 7251911"/>
              <a:gd name="connsiteY1150" fmla="*/ 4809013 h 6858000"/>
              <a:gd name="connsiteX1151" fmla="*/ 635017 w 7251911"/>
              <a:gd name="connsiteY1151" fmla="*/ 4809013 h 6858000"/>
              <a:gd name="connsiteX1152" fmla="*/ 627505 w 7251911"/>
              <a:gd name="connsiteY1152" fmla="*/ 4802843 h 6858000"/>
              <a:gd name="connsiteX1153" fmla="*/ 646284 w 7251911"/>
              <a:gd name="connsiteY1153" fmla="*/ 4797907 h 6858000"/>
              <a:gd name="connsiteX1154" fmla="*/ 691354 w 7251911"/>
              <a:gd name="connsiteY1154" fmla="*/ 4797907 h 6858000"/>
              <a:gd name="connsiteX1155" fmla="*/ 740181 w 7251911"/>
              <a:gd name="connsiteY1155" fmla="*/ 4797907 h 6858000"/>
              <a:gd name="connsiteX1156" fmla="*/ 781495 w 7251911"/>
              <a:gd name="connsiteY1156" fmla="*/ 4795439 h 6858000"/>
              <a:gd name="connsiteX1157" fmla="*/ 796518 w 7251911"/>
              <a:gd name="connsiteY1157" fmla="*/ 4785567 h 6858000"/>
              <a:gd name="connsiteX1158" fmla="*/ 815298 w 7251911"/>
              <a:gd name="connsiteY1158" fmla="*/ 4779396 h 6858000"/>
              <a:gd name="connsiteX1159" fmla="*/ 856612 w 7251911"/>
              <a:gd name="connsiteY1159" fmla="*/ 4780630 h 6858000"/>
              <a:gd name="connsiteX1160" fmla="*/ 875391 w 7251911"/>
              <a:gd name="connsiteY1160" fmla="*/ 4778162 h 6858000"/>
              <a:gd name="connsiteX1161" fmla="*/ 890415 w 7251911"/>
              <a:gd name="connsiteY1161" fmla="*/ 4775694 h 6858000"/>
              <a:gd name="connsiteX1162" fmla="*/ 935485 w 7251911"/>
              <a:gd name="connsiteY1162" fmla="*/ 4775694 h 6858000"/>
              <a:gd name="connsiteX1163" fmla="*/ 980555 w 7251911"/>
              <a:gd name="connsiteY1163" fmla="*/ 4773226 h 6858000"/>
              <a:gd name="connsiteX1164" fmla="*/ 1040649 w 7251911"/>
              <a:gd name="connsiteY1164" fmla="*/ 4770758 h 6858000"/>
              <a:gd name="connsiteX1165" fmla="*/ 1047947 w 7251911"/>
              <a:gd name="connsiteY1165" fmla="*/ 4770758 h 6858000"/>
              <a:gd name="connsiteX1166" fmla="*/ 1047303 w 7251911"/>
              <a:gd name="connsiteY1166" fmla="*/ 4770433 h 6858000"/>
              <a:gd name="connsiteX1167" fmla="*/ 1055751 w 7251911"/>
              <a:gd name="connsiteY1167" fmla="*/ 4763314 h 6858000"/>
              <a:gd name="connsiteX1168" fmla="*/ 1055751 w 7251911"/>
              <a:gd name="connsiteY1168" fmla="*/ 4751925 h 6858000"/>
              <a:gd name="connsiteX1169" fmla="*/ 1047772 w 7251911"/>
              <a:gd name="connsiteY1169" fmla="*/ 4745756 h 6858000"/>
              <a:gd name="connsiteX1170" fmla="*/ 1048128 w 7251911"/>
              <a:gd name="connsiteY1170" fmla="*/ 4738922 h 6858000"/>
              <a:gd name="connsiteX1171" fmla="*/ 1009189 w 7251911"/>
              <a:gd name="connsiteY1171" fmla="*/ 4744253 h 6858000"/>
              <a:gd name="connsiteX1172" fmla="*/ 997924 w 7251911"/>
              <a:gd name="connsiteY1172" fmla="*/ 4744253 h 6858000"/>
              <a:gd name="connsiteX1173" fmla="*/ 907811 w 7251911"/>
              <a:gd name="connsiteY1173" fmla="*/ 4736660 h 6858000"/>
              <a:gd name="connsiteX1174" fmla="*/ 851490 w 7251911"/>
              <a:gd name="connsiteY1174" fmla="*/ 4748050 h 6858000"/>
              <a:gd name="connsiteX1175" fmla="*/ 798924 w 7251911"/>
              <a:gd name="connsiteY1175" fmla="*/ 4751846 h 6858000"/>
              <a:gd name="connsiteX1176" fmla="*/ 750113 w 7251911"/>
              <a:gd name="connsiteY1176" fmla="*/ 4740457 h 6858000"/>
              <a:gd name="connsiteX1177" fmla="*/ 618697 w 7251911"/>
              <a:gd name="connsiteY1177" fmla="*/ 4706289 h 6858000"/>
              <a:gd name="connsiteX1178" fmla="*/ 543603 w 7251911"/>
              <a:gd name="connsiteY1178" fmla="*/ 4706289 h 6858000"/>
              <a:gd name="connsiteX1179" fmla="*/ 528584 w 7251911"/>
              <a:gd name="connsiteY1179" fmla="*/ 4702492 h 6858000"/>
              <a:gd name="connsiteX1180" fmla="*/ 536093 w 7251911"/>
              <a:gd name="connsiteY1180" fmla="*/ 4687306 h 6858000"/>
              <a:gd name="connsiteX1181" fmla="*/ 577395 w 7251911"/>
              <a:gd name="connsiteY1181" fmla="*/ 4672120 h 6858000"/>
              <a:gd name="connsiteX1182" fmla="*/ 633716 w 7251911"/>
              <a:gd name="connsiteY1182" fmla="*/ 4656935 h 6858000"/>
              <a:gd name="connsiteX1183" fmla="*/ 618697 w 7251911"/>
              <a:gd name="connsiteY1183" fmla="*/ 4645545 h 6858000"/>
              <a:gd name="connsiteX1184" fmla="*/ 581150 w 7251911"/>
              <a:gd name="connsiteY1184" fmla="*/ 4630359 h 6858000"/>
              <a:gd name="connsiteX1185" fmla="*/ 573641 w 7251911"/>
              <a:gd name="connsiteY1185" fmla="*/ 4618970 h 6858000"/>
              <a:gd name="connsiteX1186" fmla="*/ 584905 w 7251911"/>
              <a:gd name="connsiteY1186" fmla="*/ 4615173 h 6858000"/>
              <a:gd name="connsiteX1187" fmla="*/ 599924 w 7251911"/>
              <a:gd name="connsiteY1187" fmla="*/ 4615173 h 6858000"/>
              <a:gd name="connsiteX1188" fmla="*/ 659999 w 7251911"/>
              <a:gd name="connsiteY1188" fmla="*/ 4618970 h 6858000"/>
              <a:gd name="connsiteX1189" fmla="*/ 697546 w 7251911"/>
              <a:gd name="connsiteY1189" fmla="*/ 4618970 h 6858000"/>
              <a:gd name="connsiteX1190" fmla="*/ 731339 w 7251911"/>
              <a:gd name="connsiteY1190" fmla="*/ 4611377 h 6858000"/>
              <a:gd name="connsiteX1191" fmla="*/ 843981 w 7251911"/>
              <a:gd name="connsiteY1191" fmla="*/ 4607580 h 6858000"/>
              <a:gd name="connsiteX1192" fmla="*/ 855245 w 7251911"/>
              <a:gd name="connsiteY1192" fmla="*/ 4603784 h 6858000"/>
              <a:gd name="connsiteX1193" fmla="*/ 862754 w 7251911"/>
              <a:gd name="connsiteY1193" fmla="*/ 4599988 h 6858000"/>
              <a:gd name="connsiteX1194" fmla="*/ 907811 w 7251911"/>
              <a:gd name="connsiteY1194" fmla="*/ 4615173 h 6858000"/>
              <a:gd name="connsiteX1195" fmla="*/ 960377 w 7251911"/>
              <a:gd name="connsiteY1195" fmla="*/ 4607580 h 6858000"/>
              <a:gd name="connsiteX1196" fmla="*/ 967887 w 7251911"/>
              <a:gd name="connsiteY1196" fmla="*/ 4607580 h 6858000"/>
              <a:gd name="connsiteX1197" fmla="*/ 1009189 w 7251911"/>
              <a:gd name="connsiteY1197" fmla="*/ 4607580 h 6858000"/>
              <a:gd name="connsiteX1198" fmla="*/ 1054245 w 7251911"/>
              <a:gd name="connsiteY1198" fmla="*/ 4599988 h 6858000"/>
              <a:gd name="connsiteX1199" fmla="*/ 1067911 w 7251911"/>
              <a:gd name="connsiteY1199" fmla="*/ 4599988 h 6858000"/>
              <a:gd name="connsiteX1200" fmla="*/ 1068423 w 7251911"/>
              <a:gd name="connsiteY1200" fmla="*/ 4593422 h 6858000"/>
              <a:gd name="connsiteX1201" fmla="*/ 1055751 w 7251911"/>
              <a:gd name="connsiteY1201" fmla="*/ 4581084 h 6858000"/>
              <a:gd name="connsiteX1202" fmla="*/ 1055751 w 7251911"/>
              <a:gd name="connsiteY1202" fmla="*/ 4573491 h 6858000"/>
              <a:gd name="connsiteX1203" fmla="*/ 1067015 w 7251911"/>
              <a:gd name="connsiteY1203" fmla="*/ 4569695 h 6858000"/>
              <a:gd name="connsiteX1204" fmla="*/ 1104562 w 7251911"/>
              <a:gd name="connsiteY1204" fmla="*/ 4569695 h 6858000"/>
              <a:gd name="connsiteX1205" fmla="*/ 1108317 w 7251911"/>
              <a:gd name="connsiteY1205" fmla="*/ 4562102 h 6858000"/>
              <a:gd name="connsiteX1206" fmla="*/ 1104562 w 7251911"/>
              <a:gd name="connsiteY1206" fmla="*/ 4558305 h 6858000"/>
              <a:gd name="connsiteX1207" fmla="*/ 1067015 w 7251911"/>
              <a:gd name="connsiteY1207" fmla="*/ 4558305 h 6858000"/>
              <a:gd name="connsiteX1208" fmla="*/ 1029468 w 7251911"/>
              <a:gd name="connsiteY1208" fmla="*/ 4558305 h 6858000"/>
              <a:gd name="connsiteX1209" fmla="*/ 1010694 w 7251911"/>
              <a:gd name="connsiteY1209" fmla="*/ 4558305 h 6858000"/>
              <a:gd name="connsiteX1210" fmla="*/ 1004133 w 7251911"/>
              <a:gd name="connsiteY1210" fmla="*/ 4554159 h 6858000"/>
              <a:gd name="connsiteX1211" fmla="*/ 966941 w 7251911"/>
              <a:gd name="connsiteY1211" fmla="*/ 4552002 h 6858000"/>
              <a:gd name="connsiteX1212" fmla="*/ 940650 w 7251911"/>
              <a:gd name="connsiteY1212" fmla="*/ 4552002 h 6858000"/>
              <a:gd name="connsiteX1213" fmla="*/ 903092 w 7251911"/>
              <a:gd name="connsiteY1213" fmla="*/ 4553236 h 6858000"/>
              <a:gd name="connsiteX1214" fmla="*/ 865533 w 7251911"/>
              <a:gd name="connsiteY1214" fmla="*/ 4552002 h 6858000"/>
              <a:gd name="connsiteX1215" fmla="*/ 846754 w 7251911"/>
              <a:gd name="connsiteY1215" fmla="*/ 4553236 h 6858000"/>
              <a:gd name="connsiteX1216" fmla="*/ 704031 w 7251911"/>
              <a:gd name="connsiteY1216" fmla="*/ 4553236 h 6858000"/>
              <a:gd name="connsiteX1217" fmla="*/ 613891 w 7251911"/>
              <a:gd name="connsiteY1217" fmla="*/ 4552002 h 6858000"/>
              <a:gd name="connsiteX1218" fmla="*/ 595111 w 7251911"/>
              <a:gd name="connsiteY1218" fmla="*/ 4548300 h 6858000"/>
              <a:gd name="connsiteX1219" fmla="*/ 628914 w 7251911"/>
              <a:gd name="connsiteY1219" fmla="*/ 4545832 h 6858000"/>
              <a:gd name="connsiteX1220" fmla="*/ 673984 w 7251911"/>
              <a:gd name="connsiteY1220" fmla="*/ 4545832 h 6858000"/>
              <a:gd name="connsiteX1221" fmla="*/ 692764 w 7251911"/>
              <a:gd name="connsiteY1221" fmla="*/ 4540896 h 6858000"/>
              <a:gd name="connsiteX1222" fmla="*/ 704031 w 7251911"/>
              <a:gd name="connsiteY1222" fmla="*/ 4538428 h 6858000"/>
              <a:gd name="connsiteX1223" fmla="*/ 771637 w 7251911"/>
              <a:gd name="connsiteY1223" fmla="*/ 4538428 h 6858000"/>
              <a:gd name="connsiteX1224" fmla="*/ 782904 w 7251911"/>
              <a:gd name="connsiteY1224" fmla="*/ 4538428 h 6858000"/>
              <a:gd name="connsiteX1225" fmla="*/ 786660 w 7251911"/>
              <a:gd name="connsiteY1225" fmla="*/ 4535960 h 6858000"/>
              <a:gd name="connsiteX1226" fmla="*/ 786660 w 7251911"/>
              <a:gd name="connsiteY1226" fmla="*/ 4534726 h 6858000"/>
              <a:gd name="connsiteX1227" fmla="*/ 782904 w 7251911"/>
              <a:gd name="connsiteY1227" fmla="*/ 4534726 h 6858000"/>
              <a:gd name="connsiteX1228" fmla="*/ 704031 w 7251911"/>
              <a:gd name="connsiteY1228" fmla="*/ 4532258 h 6858000"/>
              <a:gd name="connsiteX1229" fmla="*/ 651449 w 7251911"/>
              <a:gd name="connsiteY1229" fmla="*/ 4529790 h 6858000"/>
              <a:gd name="connsiteX1230" fmla="*/ 643937 w 7251911"/>
              <a:gd name="connsiteY1230" fmla="*/ 4528556 h 6858000"/>
              <a:gd name="connsiteX1231" fmla="*/ 580088 w 7251911"/>
              <a:gd name="connsiteY1231" fmla="*/ 4531024 h 6858000"/>
              <a:gd name="connsiteX1232" fmla="*/ 550041 w 7251911"/>
              <a:gd name="connsiteY1232" fmla="*/ 4532258 h 6858000"/>
              <a:gd name="connsiteX1233" fmla="*/ 531262 w 7251911"/>
              <a:gd name="connsiteY1233" fmla="*/ 4528556 h 6858000"/>
              <a:gd name="connsiteX1234" fmla="*/ 538773 w 7251911"/>
              <a:gd name="connsiteY1234" fmla="*/ 4521152 h 6858000"/>
              <a:gd name="connsiteX1235" fmla="*/ 572576 w 7251911"/>
              <a:gd name="connsiteY1235" fmla="*/ 4517450 h 6858000"/>
              <a:gd name="connsiteX1236" fmla="*/ 606379 w 7251911"/>
              <a:gd name="connsiteY1236" fmla="*/ 4517450 h 6858000"/>
              <a:gd name="connsiteX1237" fmla="*/ 621402 w 7251911"/>
              <a:gd name="connsiteY1237" fmla="*/ 4516216 h 6858000"/>
              <a:gd name="connsiteX1238" fmla="*/ 583844 w 7251911"/>
              <a:gd name="connsiteY1238" fmla="*/ 4514982 h 6858000"/>
              <a:gd name="connsiteX1239" fmla="*/ 591355 w 7251911"/>
              <a:gd name="connsiteY1239" fmla="*/ 4506344 h 6858000"/>
              <a:gd name="connsiteX1240" fmla="*/ 613891 w 7251911"/>
              <a:gd name="connsiteY1240" fmla="*/ 4503876 h 6858000"/>
              <a:gd name="connsiteX1241" fmla="*/ 617646 w 7251911"/>
              <a:gd name="connsiteY1241" fmla="*/ 4500174 h 6858000"/>
              <a:gd name="connsiteX1242" fmla="*/ 610135 w 7251911"/>
              <a:gd name="connsiteY1242" fmla="*/ 4498940 h 6858000"/>
              <a:gd name="connsiteX1243" fmla="*/ 557553 w 7251911"/>
              <a:gd name="connsiteY1243" fmla="*/ 4500174 h 6858000"/>
              <a:gd name="connsiteX1244" fmla="*/ 523750 w 7251911"/>
              <a:gd name="connsiteY1244" fmla="*/ 4500174 h 6858000"/>
              <a:gd name="connsiteX1245" fmla="*/ 489947 w 7251911"/>
              <a:gd name="connsiteY1245" fmla="*/ 4496472 h 6858000"/>
              <a:gd name="connsiteX1246" fmla="*/ 467412 w 7251911"/>
              <a:gd name="connsiteY1246" fmla="*/ 4490302 h 6858000"/>
              <a:gd name="connsiteX1247" fmla="*/ 448633 w 7251911"/>
              <a:gd name="connsiteY1247" fmla="*/ 4486600 h 6858000"/>
              <a:gd name="connsiteX1248" fmla="*/ 429854 w 7251911"/>
              <a:gd name="connsiteY1248" fmla="*/ 4486600 h 6858000"/>
              <a:gd name="connsiteX1249" fmla="*/ 422342 w 7251911"/>
              <a:gd name="connsiteY1249" fmla="*/ 4480430 h 6858000"/>
              <a:gd name="connsiteX1250" fmla="*/ 441121 w 7251911"/>
              <a:gd name="connsiteY1250" fmla="*/ 4475494 h 6858000"/>
              <a:gd name="connsiteX1251" fmla="*/ 486191 w 7251911"/>
              <a:gd name="connsiteY1251" fmla="*/ 4475494 h 6858000"/>
              <a:gd name="connsiteX1252" fmla="*/ 535018 w 7251911"/>
              <a:gd name="connsiteY1252" fmla="*/ 4475494 h 6858000"/>
              <a:gd name="connsiteX1253" fmla="*/ 576332 w 7251911"/>
              <a:gd name="connsiteY1253" fmla="*/ 4473026 h 6858000"/>
              <a:gd name="connsiteX1254" fmla="*/ 591355 w 7251911"/>
              <a:gd name="connsiteY1254" fmla="*/ 4463154 h 6858000"/>
              <a:gd name="connsiteX1255" fmla="*/ 610135 w 7251911"/>
              <a:gd name="connsiteY1255" fmla="*/ 4456983 h 6858000"/>
              <a:gd name="connsiteX1256" fmla="*/ 651449 w 7251911"/>
              <a:gd name="connsiteY1256" fmla="*/ 4458217 h 6858000"/>
              <a:gd name="connsiteX1257" fmla="*/ 670228 w 7251911"/>
              <a:gd name="connsiteY1257" fmla="*/ 4455749 h 6858000"/>
              <a:gd name="connsiteX1258" fmla="*/ 685252 w 7251911"/>
              <a:gd name="connsiteY1258" fmla="*/ 4453281 h 6858000"/>
              <a:gd name="connsiteX1259" fmla="*/ 730322 w 7251911"/>
              <a:gd name="connsiteY1259" fmla="*/ 4453281 h 6858000"/>
              <a:gd name="connsiteX1260" fmla="*/ 775392 w 7251911"/>
              <a:gd name="connsiteY1260" fmla="*/ 4450813 h 6858000"/>
              <a:gd name="connsiteX1261" fmla="*/ 835486 w 7251911"/>
              <a:gd name="connsiteY1261" fmla="*/ 4448345 h 6858000"/>
              <a:gd name="connsiteX1262" fmla="*/ 842998 w 7251911"/>
              <a:gd name="connsiteY1262" fmla="*/ 4448345 h 6858000"/>
              <a:gd name="connsiteX1263" fmla="*/ 850510 w 7251911"/>
              <a:gd name="connsiteY1263" fmla="*/ 4444643 h 6858000"/>
              <a:gd name="connsiteX1264" fmla="*/ 865533 w 7251911"/>
              <a:gd name="connsiteY1264" fmla="*/ 4447111 h 6858000"/>
              <a:gd name="connsiteX1265" fmla="*/ 891824 w 7251911"/>
              <a:gd name="connsiteY1265" fmla="*/ 4444643 h 6858000"/>
              <a:gd name="connsiteX1266" fmla="*/ 918115 w 7251911"/>
              <a:gd name="connsiteY1266" fmla="*/ 4444643 h 6858000"/>
              <a:gd name="connsiteX1267" fmla="*/ 936894 w 7251911"/>
              <a:gd name="connsiteY1267" fmla="*/ 4443409 h 6858000"/>
              <a:gd name="connsiteX1268" fmla="*/ 937384 w 7251911"/>
              <a:gd name="connsiteY1268" fmla="*/ 4443382 h 6858000"/>
              <a:gd name="connsiteX1269" fmla="*/ 939354 w 7251911"/>
              <a:gd name="connsiteY1269" fmla="*/ 4440615 h 6858000"/>
              <a:gd name="connsiteX1270" fmla="*/ 969392 w 7251911"/>
              <a:gd name="connsiteY1270" fmla="*/ 4414039 h 6858000"/>
              <a:gd name="connsiteX1271" fmla="*/ 962015 w 7251911"/>
              <a:gd name="connsiteY1271" fmla="*/ 4412998 h 6858000"/>
              <a:gd name="connsiteX1272" fmla="*/ 916615 w 7251911"/>
              <a:gd name="connsiteY1272" fmla="*/ 4411985 h 6858000"/>
              <a:gd name="connsiteX1273" fmla="*/ 781445 w 7251911"/>
              <a:gd name="connsiteY1273" fmla="*/ 4404392 h 6858000"/>
              <a:gd name="connsiteX1274" fmla="*/ 766426 w 7251911"/>
              <a:gd name="connsiteY1274" fmla="*/ 4400596 h 6858000"/>
              <a:gd name="connsiteX1275" fmla="*/ 777690 w 7251911"/>
              <a:gd name="connsiteY1275" fmla="*/ 4385410 h 6858000"/>
              <a:gd name="connsiteX1276" fmla="*/ 811483 w 7251911"/>
              <a:gd name="connsiteY1276" fmla="*/ 4389206 h 6858000"/>
              <a:gd name="connsiteX1277" fmla="*/ 871558 w 7251911"/>
              <a:gd name="connsiteY1277" fmla="*/ 4393003 h 6858000"/>
              <a:gd name="connsiteX1278" fmla="*/ 901596 w 7251911"/>
              <a:gd name="connsiteY1278" fmla="*/ 4385410 h 6858000"/>
              <a:gd name="connsiteX1279" fmla="*/ 931634 w 7251911"/>
              <a:gd name="connsiteY1279" fmla="*/ 4370224 h 6858000"/>
              <a:gd name="connsiteX1280" fmla="*/ 942898 w 7251911"/>
              <a:gd name="connsiteY1280" fmla="*/ 4355038 h 6858000"/>
              <a:gd name="connsiteX1281" fmla="*/ 924124 w 7251911"/>
              <a:gd name="connsiteY1281" fmla="*/ 4351242 h 6858000"/>
              <a:gd name="connsiteX1282" fmla="*/ 818992 w 7251911"/>
              <a:gd name="connsiteY1282" fmla="*/ 4351242 h 6858000"/>
              <a:gd name="connsiteX1283" fmla="*/ 755162 w 7251911"/>
              <a:gd name="connsiteY1283" fmla="*/ 4347445 h 6858000"/>
              <a:gd name="connsiteX1284" fmla="*/ 706350 w 7251911"/>
              <a:gd name="connsiteY1284" fmla="*/ 4339852 h 6858000"/>
              <a:gd name="connsiteX1285" fmla="*/ 691331 w 7251911"/>
              <a:gd name="connsiteY1285" fmla="*/ 4332260 h 6858000"/>
              <a:gd name="connsiteX1286" fmla="*/ 691331 w 7251911"/>
              <a:gd name="connsiteY1286" fmla="*/ 4320870 h 6858000"/>
              <a:gd name="connsiteX1287" fmla="*/ 717615 w 7251911"/>
              <a:gd name="connsiteY1287" fmla="*/ 4305684 h 6858000"/>
              <a:gd name="connsiteX1288" fmla="*/ 758917 w 7251911"/>
              <a:gd name="connsiteY1288" fmla="*/ 4305684 h 6858000"/>
              <a:gd name="connsiteX1289" fmla="*/ 725124 w 7251911"/>
              <a:gd name="connsiteY1289" fmla="*/ 4301888 h 6858000"/>
              <a:gd name="connsiteX1290" fmla="*/ 646275 w 7251911"/>
              <a:gd name="connsiteY1290" fmla="*/ 4301888 h 6858000"/>
              <a:gd name="connsiteX1291" fmla="*/ 635011 w 7251911"/>
              <a:gd name="connsiteY1291" fmla="*/ 4290498 h 6858000"/>
              <a:gd name="connsiteX1292" fmla="*/ 646275 w 7251911"/>
              <a:gd name="connsiteY1292" fmla="*/ 4279109 h 6858000"/>
              <a:gd name="connsiteX1293" fmla="*/ 680067 w 7251911"/>
              <a:gd name="connsiteY1293" fmla="*/ 4279109 h 6858000"/>
              <a:gd name="connsiteX1294" fmla="*/ 713860 w 7251911"/>
              <a:gd name="connsiteY1294" fmla="*/ 4267720 h 6858000"/>
              <a:gd name="connsiteX1295" fmla="*/ 740143 w 7251911"/>
              <a:gd name="connsiteY1295" fmla="*/ 4267720 h 6858000"/>
              <a:gd name="connsiteX1296" fmla="*/ 725124 w 7251911"/>
              <a:gd name="connsiteY1296" fmla="*/ 4260127 h 6858000"/>
              <a:gd name="connsiteX1297" fmla="*/ 631256 w 7251911"/>
              <a:gd name="connsiteY1297" fmla="*/ 4260127 h 6858000"/>
              <a:gd name="connsiteX1298" fmla="*/ 616237 w 7251911"/>
              <a:gd name="connsiteY1298" fmla="*/ 4256330 h 6858000"/>
              <a:gd name="connsiteX1299" fmla="*/ 627501 w 7251911"/>
              <a:gd name="connsiteY1299" fmla="*/ 4248737 h 6858000"/>
              <a:gd name="connsiteX1300" fmla="*/ 687577 w 7251911"/>
              <a:gd name="connsiteY1300" fmla="*/ 4233551 h 6858000"/>
              <a:gd name="connsiteX1301" fmla="*/ 631256 w 7251911"/>
              <a:gd name="connsiteY1301" fmla="*/ 4233551 h 6858000"/>
              <a:gd name="connsiteX1302" fmla="*/ 623746 w 7251911"/>
              <a:gd name="connsiteY1302" fmla="*/ 4225959 h 6858000"/>
              <a:gd name="connsiteX1303" fmla="*/ 627501 w 7251911"/>
              <a:gd name="connsiteY1303" fmla="*/ 4214569 h 6858000"/>
              <a:gd name="connsiteX1304" fmla="*/ 646275 w 7251911"/>
              <a:gd name="connsiteY1304" fmla="*/ 4206976 h 6858000"/>
              <a:gd name="connsiteX1305" fmla="*/ 661294 w 7251911"/>
              <a:gd name="connsiteY1305" fmla="*/ 4206976 h 6858000"/>
              <a:gd name="connsiteX1306" fmla="*/ 758917 w 7251911"/>
              <a:gd name="connsiteY1306" fmla="*/ 4199383 h 6858000"/>
              <a:gd name="connsiteX1307" fmla="*/ 743898 w 7251911"/>
              <a:gd name="connsiteY1307" fmla="*/ 4195587 h 6858000"/>
              <a:gd name="connsiteX1308" fmla="*/ 695086 w 7251911"/>
              <a:gd name="connsiteY1308" fmla="*/ 4191790 h 6858000"/>
              <a:gd name="connsiteX1309" fmla="*/ 646275 w 7251911"/>
              <a:gd name="connsiteY1309" fmla="*/ 4195587 h 6858000"/>
              <a:gd name="connsiteX1310" fmla="*/ 627501 w 7251911"/>
              <a:gd name="connsiteY1310" fmla="*/ 4195587 h 6858000"/>
              <a:gd name="connsiteX1311" fmla="*/ 623746 w 7251911"/>
              <a:gd name="connsiteY1311" fmla="*/ 4184197 h 6858000"/>
              <a:gd name="connsiteX1312" fmla="*/ 638765 w 7251911"/>
              <a:gd name="connsiteY1312" fmla="*/ 4172808 h 6858000"/>
              <a:gd name="connsiteX1313" fmla="*/ 672558 w 7251911"/>
              <a:gd name="connsiteY1313" fmla="*/ 4176605 h 6858000"/>
              <a:gd name="connsiteX1314" fmla="*/ 717615 w 7251911"/>
              <a:gd name="connsiteY1314" fmla="*/ 4176605 h 6858000"/>
              <a:gd name="connsiteX1315" fmla="*/ 758917 w 7251911"/>
              <a:gd name="connsiteY1315" fmla="*/ 4161419 h 6858000"/>
              <a:gd name="connsiteX1316" fmla="*/ 800218 w 7251911"/>
              <a:gd name="connsiteY1316" fmla="*/ 4153826 h 6858000"/>
              <a:gd name="connsiteX1317" fmla="*/ 809465 w 7251911"/>
              <a:gd name="connsiteY1317" fmla="*/ 4150086 h 6858000"/>
              <a:gd name="connsiteX1318" fmla="*/ 800845 w 7251911"/>
              <a:gd name="connsiteY1318" fmla="*/ 4140133 h 6858000"/>
              <a:gd name="connsiteX1319" fmla="*/ 794165 w 7251911"/>
              <a:gd name="connsiteY1319" fmla="*/ 4134644 h 6858000"/>
              <a:gd name="connsiteX1320" fmla="*/ 778765 w 7251911"/>
              <a:gd name="connsiteY1320" fmla="*/ 4127251 h 6858000"/>
              <a:gd name="connsiteX1321" fmla="*/ 726257 w 7251911"/>
              <a:gd name="connsiteY1321" fmla="*/ 4127251 h 6858000"/>
              <a:gd name="connsiteX1322" fmla="*/ 719484 w 7251911"/>
              <a:gd name="connsiteY1322" fmla="*/ 4128774 h 6858000"/>
              <a:gd name="connsiteX1323" fmla="*/ 686754 w 7251911"/>
              <a:gd name="connsiteY1323" fmla="*/ 4122736 h 6858000"/>
              <a:gd name="connsiteX1324" fmla="*/ 684428 w 7251911"/>
              <a:gd name="connsiteY1324" fmla="*/ 4104060 h 6858000"/>
              <a:gd name="connsiteX1325" fmla="*/ 734203 w 7251911"/>
              <a:gd name="connsiteY1325" fmla="*/ 4086482 h 6858000"/>
              <a:gd name="connsiteX1326" fmla="*/ 769840 w 7251911"/>
              <a:gd name="connsiteY1326" fmla="*/ 4092631 h 6858000"/>
              <a:gd name="connsiteX1327" fmla="*/ 778630 w 7251911"/>
              <a:gd name="connsiteY1327" fmla="*/ 4081693 h 6858000"/>
              <a:gd name="connsiteX1328" fmla="*/ 796464 w 7251911"/>
              <a:gd name="connsiteY1328" fmla="*/ 4077896 h 6858000"/>
              <a:gd name="connsiteX1329" fmla="*/ 815237 w 7251911"/>
              <a:gd name="connsiteY1329" fmla="*/ 4074100 h 6858000"/>
              <a:gd name="connsiteX1330" fmla="*/ 811483 w 7251911"/>
              <a:gd name="connsiteY1330" fmla="*/ 4070304 h 6858000"/>
              <a:gd name="connsiteX1331" fmla="*/ 661294 w 7251911"/>
              <a:gd name="connsiteY1331" fmla="*/ 4070304 h 6858000"/>
              <a:gd name="connsiteX1332" fmla="*/ 657539 w 7251911"/>
              <a:gd name="connsiteY1332" fmla="*/ 4066507 h 6858000"/>
              <a:gd name="connsiteX1333" fmla="*/ 695086 w 7251911"/>
              <a:gd name="connsiteY1333" fmla="*/ 4055118 h 6858000"/>
              <a:gd name="connsiteX1334" fmla="*/ 665048 w 7251911"/>
              <a:gd name="connsiteY1334" fmla="*/ 4028542 h 6858000"/>
              <a:gd name="connsiteX1335" fmla="*/ 665048 w 7251911"/>
              <a:gd name="connsiteY1335" fmla="*/ 4001967 h 6858000"/>
              <a:gd name="connsiteX1336" fmla="*/ 668803 w 7251911"/>
              <a:gd name="connsiteY1336" fmla="*/ 4001967 h 6858000"/>
              <a:gd name="connsiteX1337" fmla="*/ 668803 w 7251911"/>
              <a:gd name="connsiteY1337" fmla="*/ 3990578 h 6858000"/>
              <a:gd name="connsiteX1338" fmla="*/ 665048 w 7251911"/>
              <a:gd name="connsiteY1338" fmla="*/ 3975392 h 6858000"/>
              <a:gd name="connsiteX1339" fmla="*/ 661294 w 7251911"/>
              <a:gd name="connsiteY1339" fmla="*/ 3964003 h 6858000"/>
              <a:gd name="connsiteX1340" fmla="*/ 650030 w 7251911"/>
              <a:gd name="connsiteY1340" fmla="*/ 3956410 h 6858000"/>
              <a:gd name="connsiteX1341" fmla="*/ 661294 w 7251911"/>
              <a:gd name="connsiteY1341" fmla="*/ 3945020 h 6858000"/>
              <a:gd name="connsiteX1342" fmla="*/ 706350 w 7251911"/>
              <a:gd name="connsiteY1342" fmla="*/ 3929834 h 6858000"/>
              <a:gd name="connsiteX1343" fmla="*/ 736388 w 7251911"/>
              <a:gd name="connsiteY1343" fmla="*/ 3910852 h 6858000"/>
              <a:gd name="connsiteX1344" fmla="*/ 755162 w 7251911"/>
              <a:gd name="connsiteY1344" fmla="*/ 3910852 h 6858000"/>
              <a:gd name="connsiteX1345" fmla="*/ 792709 w 7251911"/>
              <a:gd name="connsiteY1345" fmla="*/ 3910852 h 6858000"/>
              <a:gd name="connsiteX1346" fmla="*/ 830256 w 7251911"/>
              <a:gd name="connsiteY1346" fmla="*/ 3910852 h 6858000"/>
              <a:gd name="connsiteX1347" fmla="*/ 834011 w 7251911"/>
              <a:gd name="connsiteY1347" fmla="*/ 3907056 h 6858000"/>
              <a:gd name="connsiteX1348" fmla="*/ 830256 w 7251911"/>
              <a:gd name="connsiteY1348" fmla="*/ 3899463 h 6858000"/>
              <a:gd name="connsiteX1349" fmla="*/ 815982 w 7251911"/>
              <a:gd name="connsiteY1349" fmla="*/ 3898380 h 6858000"/>
              <a:gd name="connsiteX1350" fmla="*/ 767600 w 7251911"/>
              <a:gd name="connsiteY1350" fmla="*/ 3905316 h 6858000"/>
              <a:gd name="connsiteX1351" fmla="*/ 742587 w 7251911"/>
              <a:gd name="connsiteY1351" fmla="*/ 3897053 h 6858000"/>
              <a:gd name="connsiteX1352" fmla="*/ 739378 w 7251911"/>
              <a:gd name="connsiteY1352" fmla="*/ 3887337 h 6858000"/>
              <a:gd name="connsiteX1353" fmla="*/ 627935 w 7251911"/>
              <a:gd name="connsiteY1353" fmla="*/ 3843059 h 6858000"/>
              <a:gd name="connsiteX1354" fmla="*/ 620790 w 7251911"/>
              <a:gd name="connsiteY1354" fmla="*/ 3833834 h 6858000"/>
              <a:gd name="connsiteX1355" fmla="*/ 629700 w 7251911"/>
              <a:gd name="connsiteY1355" fmla="*/ 3825139 h 6858000"/>
              <a:gd name="connsiteX1356" fmla="*/ 635557 w 7251911"/>
              <a:gd name="connsiteY1356" fmla="*/ 3807973 h 6858000"/>
              <a:gd name="connsiteX1357" fmla="*/ 609816 w 7251911"/>
              <a:gd name="connsiteY1357" fmla="*/ 3809915 h 6858000"/>
              <a:gd name="connsiteX1358" fmla="*/ 552741 w 7251911"/>
              <a:gd name="connsiteY1358" fmla="*/ 3817024 h 6858000"/>
              <a:gd name="connsiteX1359" fmla="*/ 510063 w 7251911"/>
              <a:gd name="connsiteY1359" fmla="*/ 3827397 h 6858000"/>
              <a:gd name="connsiteX1360" fmla="*/ 497062 w 7251911"/>
              <a:gd name="connsiteY1360" fmla="*/ 3835338 h 6858000"/>
              <a:gd name="connsiteX1361" fmla="*/ 477381 w 7251911"/>
              <a:gd name="connsiteY1361" fmla="*/ 3837789 h 6858000"/>
              <a:gd name="connsiteX1362" fmla="*/ 475830 w 7251911"/>
              <a:gd name="connsiteY1362" fmla="*/ 3825339 h 6858000"/>
              <a:gd name="connsiteX1363" fmla="*/ 489869 w 7251911"/>
              <a:gd name="connsiteY1363" fmla="*/ 3809683 h 6858000"/>
              <a:gd name="connsiteX1364" fmla="*/ 494998 w 7251911"/>
              <a:gd name="connsiteY1364" fmla="*/ 3802722 h 6858000"/>
              <a:gd name="connsiteX1365" fmla="*/ 483034 w 7251911"/>
              <a:gd name="connsiteY1365" fmla="*/ 3802948 h 6858000"/>
              <a:gd name="connsiteX1366" fmla="*/ 469568 w 7251911"/>
              <a:gd name="connsiteY1366" fmla="*/ 3807154 h 6858000"/>
              <a:gd name="connsiteX1367" fmla="*/ 457759 w 7251911"/>
              <a:gd name="connsiteY1367" fmla="*/ 3808625 h 6858000"/>
              <a:gd name="connsiteX1368" fmla="*/ 378676 w 7251911"/>
              <a:gd name="connsiteY1368" fmla="*/ 3799510 h 6858000"/>
              <a:gd name="connsiteX1369" fmla="*/ 337346 w 7251911"/>
              <a:gd name="connsiteY1369" fmla="*/ 3804658 h 6858000"/>
              <a:gd name="connsiteX1370" fmla="*/ 312953 w 7251911"/>
              <a:gd name="connsiteY1370" fmla="*/ 3801375 h 6858000"/>
              <a:gd name="connsiteX1371" fmla="*/ 325179 w 7251911"/>
              <a:gd name="connsiteY1371" fmla="*/ 3787209 h 6858000"/>
              <a:gd name="connsiteX1372" fmla="*/ 336213 w 7251911"/>
              <a:gd name="connsiteY1372" fmla="*/ 3779513 h 6858000"/>
              <a:gd name="connsiteX1373" fmla="*/ 344812 w 7251911"/>
              <a:gd name="connsiteY1373" fmla="*/ 3768327 h 6858000"/>
              <a:gd name="connsiteX1374" fmla="*/ 324666 w 7251911"/>
              <a:gd name="connsiteY1374" fmla="*/ 3767043 h 6858000"/>
              <a:gd name="connsiteX1375" fmla="*/ 274533 w 7251911"/>
              <a:gd name="connsiteY1375" fmla="*/ 3765702 h 6858000"/>
              <a:gd name="connsiteX1376" fmla="*/ 200103 w 7251911"/>
              <a:gd name="connsiteY1376" fmla="*/ 3793937 h 6858000"/>
              <a:gd name="connsiteX1377" fmla="*/ 170319 w 7251911"/>
              <a:gd name="connsiteY1377" fmla="*/ 3811555 h 6858000"/>
              <a:gd name="connsiteX1378" fmla="*/ 161635 w 7251911"/>
              <a:gd name="connsiteY1378" fmla="*/ 3741834 h 6858000"/>
              <a:gd name="connsiteX1379" fmla="*/ 184894 w 7251911"/>
              <a:gd name="connsiteY1379" fmla="*/ 3719972 h 6858000"/>
              <a:gd name="connsiteX1380" fmla="*/ 177749 w 7251911"/>
              <a:gd name="connsiteY1380" fmla="*/ 3710747 h 6858000"/>
              <a:gd name="connsiteX1381" fmla="*/ 197275 w 7251911"/>
              <a:gd name="connsiteY1381" fmla="*/ 3707051 h 6858000"/>
              <a:gd name="connsiteX1382" fmla="*/ 211362 w 7251911"/>
              <a:gd name="connsiteY1382" fmla="*/ 3707825 h 6858000"/>
              <a:gd name="connsiteX1383" fmla="*/ 230113 w 7251911"/>
              <a:gd name="connsiteY1383" fmla="*/ 3697903 h 6858000"/>
              <a:gd name="connsiteX1384" fmla="*/ 246740 w 7251911"/>
              <a:gd name="connsiteY1384" fmla="*/ 3686982 h 6858000"/>
              <a:gd name="connsiteX1385" fmla="*/ 288691 w 7251911"/>
              <a:gd name="connsiteY1385" fmla="*/ 3686814 h 6858000"/>
              <a:gd name="connsiteX1386" fmla="*/ 328208 w 7251911"/>
              <a:gd name="connsiteY1386" fmla="*/ 3683156 h 6858000"/>
              <a:gd name="connsiteX1387" fmla="*/ 341782 w 7251911"/>
              <a:gd name="connsiteY1387" fmla="*/ 3663765 h 6858000"/>
              <a:gd name="connsiteX1388" fmla="*/ 348724 w 7251911"/>
              <a:gd name="connsiteY1388" fmla="*/ 3655315 h 6858000"/>
              <a:gd name="connsiteX1389" fmla="*/ 393001 w 7251911"/>
              <a:gd name="connsiteY1389" fmla="*/ 3673822 h 6858000"/>
              <a:gd name="connsiteX1390" fmla="*/ 404547 w 7251911"/>
              <a:gd name="connsiteY1390" fmla="*/ 3686291 h 6858000"/>
              <a:gd name="connsiteX1391" fmla="*/ 448311 w 7251911"/>
              <a:gd name="connsiteY1391" fmla="*/ 3684633 h 6858000"/>
              <a:gd name="connsiteX1392" fmla="*/ 451317 w 7251911"/>
              <a:gd name="connsiteY1392" fmla="*/ 3676673 h 6858000"/>
              <a:gd name="connsiteX1393" fmla="*/ 453857 w 7251911"/>
              <a:gd name="connsiteY1393" fmla="*/ 3664978 h 6858000"/>
              <a:gd name="connsiteX1394" fmla="*/ 472918 w 7251911"/>
              <a:gd name="connsiteY1394" fmla="*/ 3657546 h 6858000"/>
              <a:gd name="connsiteX1395" fmla="*/ 531699 w 7251911"/>
              <a:gd name="connsiteY1395" fmla="*/ 3664132 h 6858000"/>
              <a:gd name="connsiteX1396" fmla="*/ 566242 w 7251911"/>
              <a:gd name="connsiteY1396" fmla="*/ 3668680 h 6858000"/>
              <a:gd name="connsiteX1397" fmla="*/ 659936 w 7251911"/>
              <a:gd name="connsiteY1397" fmla="*/ 3650688 h 6858000"/>
              <a:gd name="connsiteX1398" fmla="*/ 687180 w 7251911"/>
              <a:gd name="connsiteY1398" fmla="*/ 3644766 h 6858000"/>
              <a:gd name="connsiteX1399" fmla="*/ 774444 w 7251911"/>
              <a:gd name="connsiteY1399" fmla="*/ 3655391 h 6858000"/>
              <a:gd name="connsiteX1400" fmla="*/ 823802 w 7251911"/>
              <a:gd name="connsiteY1400" fmla="*/ 3650507 h 6858000"/>
              <a:gd name="connsiteX1401" fmla="*/ 835030 w 7251911"/>
              <a:gd name="connsiteY1401" fmla="*/ 3648931 h 6858000"/>
              <a:gd name="connsiteX1402" fmla="*/ 826502 w 7251911"/>
              <a:gd name="connsiteY1402" fmla="*/ 3645099 h 6858000"/>
              <a:gd name="connsiteX1403" fmla="*/ 838998 w 7251911"/>
              <a:gd name="connsiteY1403" fmla="*/ 3635846 h 6858000"/>
              <a:gd name="connsiteX1404" fmla="*/ 845211 w 7251911"/>
              <a:gd name="connsiteY1404" fmla="*/ 3634915 h 6858000"/>
              <a:gd name="connsiteX1405" fmla="*/ 839170 w 7251911"/>
              <a:gd name="connsiteY1405" fmla="*/ 3634605 h 6858000"/>
              <a:gd name="connsiteX1406" fmla="*/ 801612 w 7251911"/>
              <a:gd name="connsiteY1406" fmla="*/ 3630752 h 6858000"/>
              <a:gd name="connsiteX1407" fmla="*/ 782832 w 7251911"/>
              <a:gd name="connsiteY1407" fmla="*/ 3634605 h 6858000"/>
              <a:gd name="connsiteX1408" fmla="*/ 640110 w 7251911"/>
              <a:gd name="connsiteY1408" fmla="*/ 3634605 h 6858000"/>
              <a:gd name="connsiteX1409" fmla="*/ 549969 w 7251911"/>
              <a:gd name="connsiteY1409" fmla="*/ 3630752 h 6858000"/>
              <a:gd name="connsiteX1410" fmla="*/ 531190 w 7251911"/>
              <a:gd name="connsiteY1410" fmla="*/ 3619192 h 6858000"/>
              <a:gd name="connsiteX1411" fmla="*/ 564993 w 7251911"/>
              <a:gd name="connsiteY1411" fmla="*/ 3611485 h 6858000"/>
              <a:gd name="connsiteX1412" fmla="*/ 610063 w 7251911"/>
              <a:gd name="connsiteY1412" fmla="*/ 3611485 h 6858000"/>
              <a:gd name="connsiteX1413" fmla="*/ 628842 w 7251911"/>
              <a:gd name="connsiteY1413" fmla="*/ 3596071 h 6858000"/>
              <a:gd name="connsiteX1414" fmla="*/ 640110 w 7251911"/>
              <a:gd name="connsiteY1414" fmla="*/ 3588364 h 6858000"/>
              <a:gd name="connsiteX1415" fmla="*/ 707715 w 7251911"/>
              <a:gd name="connsiteY1415" fmla="*/ 3588364 h 6858000"/>
              <a:gd name="connsiteX1416" fmla="*/ 718983 w 7251911"/>
              <a:gd name="connsiteY1416" fmla="*/ 3588364 h 6858000"/>
              <a:gd name="connsiteX1417" fmla="*/ 722739 w 7251911"/>
              <a:gd name="connsiteY1417" fmla="*/ 3580657 h 6858000"/>
              <a:gd name="connsiteX1418" fmla="*/ 722739 w 7251911"/>
              <a:gd name="connsiteY1418" fmla="*/ 3576804 h 6858000"/>
              <a:gd name="connsiteX1419" fmla="*/ 718983 w 7251911"/>
              <a:gd name="connsiteY1419" fmla="*/ 3576804 h 6858000"/>
              <a:gd name="connsiteX1420" fmla="*/ 640110 w 7251911"/>
              <a:gd name="connsiteY1420" fmla="*/ 3569097 h 6858000"/>
              <a:gd name="connsiteX1421" fmla="*/ 587528 w 7251911"/>
              <a:gd name="connsiteY1421" fmla="*/ 3561390 h 6858000"/>
              <a:gd name="connsiteX1422" fmla="*/ 580016 w 7251911"/>
              <a:gd name="connsiteY1422" fmla="*/ 3557537 h 6858000"/>
              <a:gd name="connsiteX1423" fmla="*/ 516167 w 7251911"/>
              <a:gd name="connsiteY1423" fmla="*/ 3565244 h 6858000"/>
              <a:gd name="connsiteX1424" fmla="*/ 486120 w 7251911"/>
              <a:gd name="connsiteY1424" fmla="*/ 3569097 h 6858000"/>
              <a:gd name="connsiteX1425" fmla="*/ 467340 w 7251911"/>
              <a:gd name="connsiteY1425" fmla="*/ 3557537 h 6858000"/>
              <a:gd name="connsiteX1426" fmla="*/ 474852 w 7251911"/>
              <a:gd name="connsiteY1426" fmla="*/ 3534416 h 6858000"/>
              <a:gd name="connsiteX1427" fmla="*/ 508655 w 7251911"/>
              <a:gd name="connsiteY1427" fmla="*/ 3522856 h 6858000"/>
              <a:gd name="connsiteX1428" fmla="*/ 542457 w 7251911"/>
              <a:gd name="connsiteY1428" fmla="*/ 3522856 h 6858000"/>
              <a:gd name="connsiteX1429" fmla="*/ 557481 w 7251911"/>
              <a:gd name="connsiteY1429" fmla="*/ 3519003 h 6858000"/>
              <a:gd name="connsiteX1430" fmla="*/ 519923 w 7251911"/>
              <a:gd name="connsiteY1430" fmla="*/ 3515149 h 6858000"/>
              <a:gd name="connsiteX1431" fmla="*/ 527434 w 7251911"/>
              <a:gd name="connsiteY1431" fmla="*/ 3488175 h 6858000"/>
              <a:gd name="connsiteX1432" fmla="*/ 549969 w 7251911"/>
              <a:gd name="connsiteY1432" fmla="*/ 3480469 h 6858000"/>
              <a:gd name="connsiteX1433" fmla="*/ 553725 w 7251911"/>
              <a:gd name="connsiteY1433" fmla="*/ 3468908 h 6858000"/>
              <a:gd name="connsiteX1434" fmla="*/ 546213 w 7251911"/>
              <a:gd name="connsiteY1434" fmla="*/ 3465055 h 6858000"/>
              <a:gd name="connsiteX1435" fmla="*/ 493632 w 7251911"/>
              <a:gd name="connsiteY1435" fmla="*/ 3468908 h 6858000"/>
              <a:gd name="connsiteX1436" fmla="*/ 459829 w 7251911"/>
              <a:gd name="connsiteY1436" fmla="*/ 3468908 h 6858000"/>
              <a:gd name="connsiteX1437" fmla="*/ 426026 w 7251911"/>
              <a:gd name="connsiteY1437" fmla="*/ 3457348 h 6858000"/>
              <a:gd name="connsiteX1438" fmla="*/ 403491 w 7251911"/>
              <a:gd name="connsiteY1438" fmla="*/ 3438081 h 6858000"/>
              <a:gd name="connsiteX1439" fmla="*/ 384711 w 7251911"/>
              <a:gd name="connsiteY1439" fmla="*/ 3426520 h 6858000"/>
              <a:gd name="connsiteX1440" fmla="*/ 365932 w 7251911"/>
              <a:gd name="connsiteY1440" fmla="*/ 3426520 h 6858000"/>
              <a:gd name="connsiteX1441" fmla="*/ 358421 w 7251911"/>
              <a:gd name="connsiteY1441" fmla="*/ 3407253 h 6858000"/>
              <a:gd name="connsiteX1442" fmla="*/ 377200 w 7251911"/>
              <a:gd name="connsiteY1442" fmla="*/ 3391841 h 6858000"/>
              <a:gd name="connsiteX1443" fmla="*/ 422270 w 7251911"/>
              <a:gd name="connsiteY1443" fmla="*/ 3391841 h 6858000"/>
              <a:gd name="connsiteX1444" fmla="*/ 471096 w 7251911"/>
              <a:gd name="connsiteY1444" fmla="*/ 3391841 h 6858000"/>
              <a:gd name="connsiteX1445" fmla="*/ 512411 w 7251911"/>
              <a:gd name="connsiteY1445" fmla="*/ 3384133 h 6858000"/>
              <a:gd name="connsiteX1446" fmla="*/ 527434 w 7251911"/>
              <a:gd name="connsiteY1446" fmla="*/ 3353306 h 6858000"/>
              <a:gd name="connsiteX1447" fmla="*/ 546213 w 7251911"/>
              <a:gd name="connsiteY1447" fmla="*/ 3334038 h 6858000"/>
              <a:gd name="connsiteX1448" fmla="*/ 587528 w 7251911"/>
              <a:gd name="connsiteY1448" fmla="*/ 3337893 h 6858000"/>
              <a:gd name="connsiteX1449" fmla="*/ 606307 w 7251911"/>
              <a:gd name="connsiteY1449" fmla="*/ 3330186 h 6858000"/>
              <a:gd name="connsiteX1450" fmla="*/ 621331 w 7251911"/>
              <a:gd name="connsiteY1450" fmla="*/ 3322479 h 6858000"/>
              <a:gd name="connsiteX1451" fmla="*/ 666401 w 7251911"/>
              <a:gd name="connsiteY1451" fmla="*/ 3322479 h 6858000"/>
              <a:gd name="connsiteX1452" fmla="*/ 711471 w 7251911"/>
              <a:gd name="connsiteY1452" fmla="*/ 3314771 h 6858000"/>
              <a:gd name="connsiteX1453" fmla="*/ 771565 w 7251911"/>
              <a:gd name="connsiteY1453" fmla="*/ 3307066 h 6858000"/>
              <a:gd name="connsiteX1454" fmla="*/ 779077 w 7251911"/>
              <a:gd name="connsiteY1454" fmla="*/ 3307066 h 6858000"/>
              <a:gd name="connsiteX1455" fmla="*/ 786588 w 7251911"/>
              <a:gd name="connsiteY1455" fmla="*/ 3295505 h 6858000"/>
              <a:gd name="connsiteX1456" fmla="*/ 801612 w 7251911"/>
              <a:gd name="connsiteY1456" fmla="*/ 3303212 h 6858000"/>
              <a:gd name="connsiteX1457" fmla="*/ 827903 w 7251911"/>
              <a:gd name="connsiteY1457" fmla="*/ 3295505 h 6858000"/>
              <a:gd name="connsiteX1458" fmla="*/ 854194 w 7251911"/>
              <a:gd name="connsiteY1458" fmla="*/ 3295505 h 6858000"/>
              <a:gd name="connsiteX1459" fmla="*/ 872973 w 7251911"/>
              <a:gd name="connsiteY1459" fmla="*/ 3291652 h 6858000"/>
              <a:gd name="connsiteX1460" fmla="*/ 918043 w 7251911"/>
              <a:gd name="connsiteY1460" fmla="*/ 3283945 h 6858000"/>
              <a:gd name="connsiteX1461" fmla="*/ 940578 w 7251911"/>
              <a:gd name="connsiteY1461" fmla="*/ 3280091 h 6858000"/>
              <a:gd name="connsiteX1462" fmla="*/ 948090 w 7251911"/>
              <a:gd name="connsiteY1462" fmla="*/ 3280091 h 6858000"/>
              <a:gd name="connsiteX1463" fmla="*/ 1026964 w 7251911"/>
              <a:gd name="connsiteY1463" fmla="*/ 3276238 h 6858000"/>
              <a:gd name="connsiteX1464" fmla="*/ 1102080 w 7251911"/>
              <a:gd name="connsiteY1464" fmla="*/ 3272385 h 6858000"/>
              <a:gd name="connsiteX1465" fmla="*/ 1177198 w 7251911"/>
              <a:gd name="connsiteY1465" fmla="*/ 3272385 h 6858000"/>
              <a:gd name="connsiteX1466" fmla="*/ 1193843 w 7251911"/>
              <a:gd name="connsiteY1466" fmla="*/ 3270951 h 6858000"/>
              <a:gd name="connsiteX1467" fmla="*/ 1190428 w 7251911"/>
              <a:gd name="connsiteY1467" fmla="*/ 3270343 h 6858000"/>
              <a:gd name="connsiteX1468" fmla="*/ 1181508 w 7251911"/>
              <a:gd name="connsiteY1468" fmla="*/ 3271429 h 6858000"/>
              <a:gd name="connsiteX1469" fmla="*/ 1177752 w 7251911"/>
              <a:gd name="connsiteY1469" fmla="*/ 3265634 h 6858000"/>
              <a:gd name="connsiteX1470" fmla="*/ 1128926 w 7251911"/>
              <a:gd name="connsiteY1470" fmla="*/ 3265634 h 6858000"/>
              <a:gd name="connsiteX1471" fmla="*/ 1128926 w 7251911"/>
              <a:gd name="connsiteY1471" fmla="*/ 3271429 h 6858000"/>
              <a:gd name="connsiteX1472" fmla="*/ 1035029 w 7251911"/>
              <a:gd name="connsiteY1472" fmla="*/ 3271429 h 6858000"/>
              <a:gd name="connsiteX1473" fmla="*/ 1012494 w 7251911"/>
              <a:gd name="connsiteY1473" fmla="*/ 3271429 h 6858000"/>
              <a:gd name="connsiteX1474" fmla="*/ 926109 w 7251911"/>
              <a:gd name="connsiteY1474" fmla="*/ 3265634 h 6858000"/>
              <a:gd name="connsiteX1475" fmla="*/ 926109 w 7251911"/>
              <a:gd name="connsiteY1475" fmla="*/ 3256940 h 6858000"/>
              <a:gd name="connsiteX1476" fmla="*/ 922354 w 7251911"/>
              <a:gd name="connsiteY1476" fmla="*/ 3254042 h 6858000"/>
              <a:gd name="connsiteX1477" fmla="*/ 914842 w 7251911"/>
              <a:gd name="connsiteY1477" fmla="*/ 3256940 h 6858000"/>
              <a:gd name="connsiteX1478" fmla="*/ 843480 w 7251911"/>
              <a:gd name="connsiteY1478" fmla="*/ 3256940 h 6858000"/>
              <a:gd name="connsiteX1479" fmla="*/ 828457 w 7251911"/>
              <a:gd name="connsiteY1479" fmla="*/ 3262735 h 6858000"/>
              <a:gd name="connsiteX1480" fmla="*/ 802166 w 7251911"/>
              <a:gd name="connsiteY1480" fmla="*/ 3262735 h 6858000"/>
              <a:gd name="connsiteX1481" fmla="*/ 775875 w 7251911"/>
              <a:gd name="connsiteY1481" fmla="*/ 3251144 h 6858000"/>
              <a:gd name="connsiteX1482" fmla="*/ 764608 w 7251911"/>
              <a:gd name="connsiteY1482" fmla="*/ 3248246 h 6858000"/>
              <a:gd name="connsiteX1483" fmla="*/ 749584 w 7251911"/>
              <a:gd name="connsiteY1483" fmla="*/ 3248246 h 6858000"/>
              <a:gd name="connsiteX1484" fmla="*/ 745828 w 7251911"/>
              <a:gd name="connsiteY1484" fmla="*/ 3245349 h 6858000"/>
              <a:gd name="connsiteX1485" fmla="*/ 749584 w 7251911"/>
              <a:gd name="connsiteY1485" fmla="*/ 3239552 h 6858000"/>
              <a:gd name="connsiteX1486" fmla="*/ 794654 w 7251911"/>
              <a:gd name="connsiteY1486" fmla="*/ 3233757 h 6858000"/>
              <a:gd name="connsiteX1487" fmla="*/ 805922 w 7251911"/>
              <a:gd name="connsiteY1487" fmla="*/ 3227961 h 6858000"/>
              <a:gd name="connsiteX1488" fmla="*/ 839724 w 7251911"/>
              <a:gd name="connsiteY1488" fmla="*/ 3216370 h 6858000"/>
              <a:gd name="connsiteX1489" fmla="*/ 847236 w 7251911"/>
              <a:gd name="connsiteY1489" fmla="*/ 3219268 h 6858000"/>
              <a:gd name="connsiteX1490" fmla="*/ 854748 w 7251911"/>
              <a:gd name="connsiteY1490" fmla="*/ 3213472 h 6858000"/>
              <a:gd name="connsiteX1491" fmla="*/ 888550 w 7251911"/>
              <a:gd name="connsiteY1491" fmla="*/ 3198983 h 6858000"/>
              <a:gd name="connsiteX1492" fmla="*/ 914842 w 7251911"/>
              <a:gd name="connsiteY1492" fmla="*/ 3207677 h 6858000"/>
              <a:gd name="connsiteX1493" fmla="*/ 918598 w 7251911"/>
              <a:gd name="connsiteY1493" fmla="*/ 3204779 h 6858000"/>
              <a:gd name="connsiteX1494" fmla="*/ 944888 w 7251911"/>
              <a:gd name="connsiteY1494" fmla="*/ 3204779 h 6858000"/>
              <a:gd name="connsiteX1495" fmla="*/ 997470 w 7251911"/>
              <a:gd name="connsiteY1495" fmla="*/ 3213472 h 6858000"/>
              <a:gd name="connsiteX1496" fmla="*/ 1001226 w 7251911"/>
              <a:gd name="connsiteY1496" fmla="*/ 3207677 h 6858000"/>
              <a:gd name="connsiteX1497" fmla="*/ 1001750 w 7251911"/>
              <a:gd name="connsiteY1497" fmla="*/ 3200410 h 6858000"/>
              <a:gd name="connsiteX1498" fmla="*/ 979098 w 7251911"/>
              <a:gd name="connsiteY1498" fmla="*/ 3200410 h 6858000"/>
              <a:gd name="connsiteX1499" fmla="*/ 930272 w 7251911"/>
              <a:gd name="connsiteY1499" fmla="*/ 3200410 h 6858000"/>
              <a:gd name="connsiteX1500" fmla="*/ 907737 w 7251911"/>
              <a:gd name="connsiteY1500" fmla="*/ 3194613 h 6858000"/>
              <a:gd name="connsiteX1501" fmla="*/ 873934 w 7251911"/>
              <a:gd name="connsiteY1501" fmla="*/ 3194613 h 6858000"/>
              <a:gd name="connsiteX1502" fmla="*/ 858911 w 7251911"/>
              <a:gd name="connsiteY1502" fmla="*/ 3194613 h 6858000"/>
              <a:gd name="connsiteX1503" fmla="*/ 817596 w 7251911"/>
              <a:gd name="connsiteY1503" fmla="*/ 3197511 h 6858000"/>
              <a:gd name="connsiteX1504" fmla="*/ 802573 w 7251911"/>
              <a:gd name="connsiteY1504" fmla="*/ 3188817 h 6858000"/>
              <a:gd name="connsiteX1505" fmla="*/ 787550 w 7251911"/>
              <a:gd name="connsiteY1505" fmla="*/ 3188817 h 6858000"/>
              <a:gd name="connsiteX1506" fmla="*/ 783794 w 7251911"/>
              <a:gd name="connsiteY1506" fmla="*/ 3183022 h 6858000"/>
              <a:gd name="connsiteX1507" fmla="*/ 734968 w 7251911"/>
              <a:gd name="connsiteY1507" fmla="*/ 3183022 h 6858000"/>
              <a:gd name="connsiteX1508" fmla="*/ 734968 w 7251911"/>
              <a:gd name="connsiteY1508" fmla="*/ 3188817 h 6858000"/>
              <a:gd name="connsiteX1509" fmla="*/ 641071 w 7251911"/>
              <a:gd name="connsiteY1509" fmla="*/ 3188817 h 6858000"/>
              <a:gd name="connsiteX1510" fmla="*/ 618536 w 7251911"/>
              <a:gd name="connsiteY1510" fmla="*/ 3188817 h 6858000"/>
              <a:gd name="connsiteX1511" fmla="*/ 532151 w 7251911"/>
              <a:gd name="connsiteY1511" fmla="*/ 3183022 h 6858000"/>
              <a:gd name="connsiteX1512" fmla="*/ 532151 w 7251911"/>
              <a:gd name="connsiteY1512" fmla="*/ 3174328 h 6858000"/>
              <a:gd name="connsiteX1513" fmla="*/ 528396 w 7251911"/>
              <a:gd name="connsiteY1513" fmla="*/ 3171431 h 6858000"/>
              <a:gd name="connsiteX1514" fmla="*/ 520884 w 7251911"/>
              <a:gd name="connsiteY1514" fmla="*/ 3174328 h 6858000"/>
              <a:gd name="connsiteX1515" fmla="*/ 449522 w 7251911"/>
              <a:gd name="connsiteY1515" fmla="*/ 3174328 h 6858000"/>
              <a:gd name="connsiteX1516" fmla="*/ 434499 w 7251911"/>
              <a:gd name="connsiteY1516" fmla="*/ 3180124 h 6858000"/>
              <a:gd name="connsiteX1517" fmla="*/ 408208 w 7251911"/>
              <a:gd name="connsiteY1517" fmla="*/ 3180124 h 6858000"/>
              <a:gd name="connsiteX1518" fmla="*/ 381917 w 7251911"/>
              <a:gd name="connsiteY1518" fmla="*/ 3168532 h 6858000"/>
              <a:gd name="connsiteX1519" fmla="*/ 370650 w 7251911"/>
              <a:gd name="connsiteY1519" fmla="*/ 3165633 h 6858000"/>
              <a:gd name="connsiteX1520" fmla="*/ 355626 w 7251911"/>
              <a:gd name="connsiteY1520" fmla="*/ 3165633 h 6858000"/>
              <a:gd name="connsiteX1521" fmla="*/ 351870 w 7251911"/>
              <a:gd name="connsiteY1521" fmla="*/ 3162737 h 6858000"/>
              <a:gd name="connsiteX1522" fmla="*/ 355626 w 7251911"/>
              <a:gd name="connsiteY1522" fmla="*/ 3156941 h 6858000"/>
              <a:gd name="connsiteX1523" fmla="*/ 400696 w 7251911"/>
              <a:gd name="connsiteY1523" fmla="*/ 3151145 h 6858000"/>
              <a:gd name="connsiteX1524" fmla="*/ 411964 w 7251911"/>
              <a:gd name="connsiteY1524" fmla="*/ 3145350 h 6858000"/>
              <a:gd name="connsiteX1525" fmla="*/ 445766 w 7251911"/>
              <a:gd name="connsiteY1525" fmla="*/ 3133758 h 6858000"/>
              <a:gd name="connsiteX1526" fmla="*/ 453278 w 7251911"/>
              <a:gd name="connsiteY1526" fmla="*/ 3136656 h 6858000"/>
              <a:gd name="connsiteX1527" fmla="*/ 460790 w 7251911"/>
              <a:gd name="connsiteY1527" fmla="*/ 3130860 h 6858000"/>
              <a:gd name="connsiteX1528" fmla="*/ 494592 w 7251911"/>
              <a:gd name="connsiteY1528" fmla="*/ 3116370 h 6858000"/>
              <a:gd name="connsiteX1529" fmla="*/ 520884 w 7251911"/>
              <a:gd name="connsiteY1529" fmla="*/ 3125065 h 6858000"/>
              <a:gd name="connsiteX1530" fmla="*/ 524640 w 7251911"/>
              <a:gd name="connsiteY1530" fmla="*/ 3122167 h 6858000"/>
              <a:gd name="connsiteX1531" fmla="*/ 550930 w 7251911"/>
              <a:gd name="connsiteY1531" fmla="*/ 3122167 h 6858000"/>
              <a:gd name="connsiteX1532" fmla="*/ 603512 w 7251911"/>
              <a:gd name="connsiteY1532" fmla="*/ 3130860 h 6858000"/>
              <a:gd name="connsiteX1533" fmla="*/ 607268 w 7251911"/>
              <a:gd name="connsiteY1533" fmla="*/ 3125065 h 6858000"/>
              <a:gd name="connsiteX1534" fmla="*/ 608207 w 7251911"/>
              <a:gd name="connsiteY1534" fmla="*/ 3112024 h 6858000"/>
              <a:gd name="connsiteX1535" fmla="*/ 611549 w 7251911"/>
              <a:gd name="connsiteY1535" fmla="*/ 3105395 h 6858000"/>
              <a:gd name="connsiteX1536" fmla="*/ 549443 w 7251911"/>
              <a:gd name="connsiteY1536" fmla="*/ 3100561 h 6858000"/>
              <a:gd name="connsiteX1537" fmla="*/ 528832 w 7251911"/>
              <a:gd name="connsiteY1537" fmla="*/ 3095542 h 6858000"/>
              <a:gd name="connsiteX1538" fmla="*/ 541058 w 7251911"/>
              <a:gd name="connsiteY1538" fmla="*/ 3081377 h 6858000"/>
              <a:gd name="connsiteX1539" fmla="*/ 549658 w 7251911"/>
              <a:gd name="connsiteY1539" fmla="*/ 3070190 h 6858000"/>
              <a:gd name="connsiteX1540" fmla="*/ 530704 w 7251911"/>
              <a:gd name="connsiteY1540" fmla="*/ 3062437 h 6858000"/>
              <a:gd name="connsiteX1541" fmla="*/ 512991 w 7251911"/>
              <a:gd name="connsiteY1541" fmla="*/ 3064643 h 6858000"/>
              <a:gd name="connsiteX1542" fmla="*/ 466126 w 7251911"/>
              <a:gd name="connsiteY1542" fmla="*/ 3041400 h 6858000"/>
              <a:gd name="connsiteX1543" fmla="*/ 467736 w 7251911"/>
              <a:gd name="connsiteY1543" fmla="*/ 3022235 h 6858000"/>
              <a:gd name="connsiteX1544" fmla="*/ 448938 w 7251911"/>
              <a:gd name="connsiteY1544" fmla="*/ 3015726 h 6858000"/>
              <a:gd name="connsiteX1545" fmla="*/ 423293 w 7251911"/>
              <a:gd name="connsiteY1545" fmla="*/ 3050529 h 6858000"/>
              <a:gd name="connsiteX1546" fmla="*/ 390204 w 7251911"/>
              <a:gd name="connsiteY1546" fmla="*/ 3025570 h 6858000"/>
              <a:gd name="connsiteX1547" fmla="*/ 399019 w 7251911"/>
              <a:gd name="connsiteY1547" fmla="*/ 2984014 h 6858000"/>
              <a:gd name="connsiteX1548" fmla="*/ 448532 w 7251911"/>
              <a:gd name="connsiteY1548" fmla="*/ 2980375 h 6858000"/>
              <a:gd name="connsiteX1549" fmla="*/ 515030 w 7251911"/>
              <a:gd name="connsiteY1549" fmla="*/ 2984736 h 6858000"/>
              <a:gd name="connsiteX1550" fmla="*/ 560297 w 7251911"/>
              <a:gd name="connsiteY1550" fmla="*/ 2979098 h 6858000"/>
              <a:gd name="connsiteX1551" fmla="*/ 743892 w 7251911"/>
              <a:gd name="connsiteY1551" fmla="*/ 2992896 h 6858000"/>
              <a:gd name="connsiteX1552" fmla="*/ 784292 w 7251911"/>
              <a:gd name="connsiteY1552" fmla="*/ 2980278 h 6858000"/>
              <a:gd name="connsiteX1553" fmla="*/ 787297 w 7251911"/>
              <a:gd name="connsiteY1553" fmla="*/ 2972317 h 6858000"/>
              <a:gd name="connsiteX1554" fmla="*/ 799726 w 7251911"/>
              <a:gd name="connsiteY1554" fmla="*/ 2975827 h 6858000"/>
              <a:gd name="connsiteX1555" fmla="*/ 806406 w 7251911"/>
              <a:gd name="connsiteY1555" fmla="*/ 2981316 h 6858000"/>
              <a:gd name="connsiteX1556" fmla="*/ 830644 w 7251911"/>
              <a:gd name="connsiteY1556" fmla="*/ 2983355 h 6858000"/>
              <a:gd name="connsiteX1557" fmla="*/ 821375 w 7251911"/>
              <a:gd name="connsiteY1557" fmla="*/ 2973130 h 6858000"/>
              <a:gd name="connsiteX1558" fmla="*/ 819097 w 7251911"/>
              <a:gd name="connsiteY1558" fmla="*/ 2970885 h 6858000"/>
              <a:gd name="connsiteX1559" fmla="*/ 816044 w 7251911"/>
              <a:gd name="connsiteY1559" fmla="*/ 2962415 h 6858000"/>
              <a:gd name="connsiteX1560" fmla="*/ 829665 w 7251911"/>
              <a:gd name="connsiteY1560" fmla="*/ 2959454 h 6858000"/>
              <a:gd name="connsiteX1561" fmla="*/ 863414 w 7251911"/>
              <a:gd name="connsiteY1561" fmla="*/ 2957621 h 6858000"/>
              <a:gd name="connsiteX1562" fmla="*/ 886164 w 7251911"/>
              <a:gd name="connsiteY1562" fmla="*/ 2942694 h 6858000"/>
              <a:gd name="connsiteX1563" fmla="*/ 874743 w 7251911"/>
              <a:gd name="connsiteY1563" fmla="*/ 2936279 h 6858000"/>
              <a:gd name="connsiteX1564" fmla="*/ 859724 w 7251911"/>
              <a:gd name="connsiteY1564" fmla="*/ 2936279 h 6858000"/>
              <a:gd name="connsiteX1565" fmla="*/ 859724 w 7251911"/>
              <a:gd name="connsiteY1565" fmla="*/ 2928686 h 6858000"/>
              <a:gd name="connsiteX1566" fmla="*/ 859724 w 7251911"/>
              <a:gd name="connsiteY1566" fmla="*/ 2924889 h 6858000"/>
              <a:gd name="connsiteX1567" fmla="*/ 878263 w 7251911"/>
              <a:gd name="connsiteY1567" fmla="*/ 2924119 h 6858000"/>
              <a:gd name="connsiteX1568" fmla="*/ 890557 w 7251911"/>
              <a:gd name="connsiteY1568" fmla="*/ 2920245 h 6858000"/>
              <a:gd name="connsiteX1569" fmla="*/ 884413 w 7251911"/>
              <a:gd name="connsiteY1569" fmla="*/ 2913599 h 6858000"/>
              <a:gd name="connsiteX1570" fmla="*/ 855572 w 7251911"/>
              <a:gd name="connsiteY1570" fmla="*/ 2910712 h 6858000"/>
              <a:gd name="connsiteX1571" fmla="*/ 740182 w 7251911"/>
              <a:gd name="connsiteY1571" fmla="*/ 2914969 h 6858000"/>
              <a:gd name="connsiteX1572" fmla="*/ 700974 w 7251911"/>
              <a:gd name="connsiteY1572" fmla="*/ 2921117 h 6858000"/>
              <a:gd name="connsiteX1573" fmla="*/ 684609 w 7251911"/>
              <a:gd name="connsiteY1573" fmla="*/ 2918098 h 6858000"/>
              <a:gd name="connsiteX1574" fmla="*/ 654730 w 7251911"/>
              <a:gd name="connsiteY1574" fmla="*/ 2902855 h 6858000"/>
              <a:gd name="connsiteX1575" fmla="*/ 602163 w 7251911"/>
              <a:gd name="connsiteY1575" fmla="*/ 2898023 h 6858000"/>
              <a:gd name="connsiteX1576" fmla="*/ 580001 w 7251911"/>
              <a:gd name="connsiteY1576" fmla="*/ 2880555 h 6858000"/>
              <a:gd name="connsiteX1577" fmla="*/ 581194 w 7251911"/>
              <a:gd name="connsiteY1577" fmla="*/ 2874084 h 6858000"/>
              <a:gd name="connsiteX1578" fmla="*/ 564053 w 7251911"/>
              <a:gd name="connsiteY1578" fmla="*/ 2864840 h 6858000"/>
              <a:gd name="connsiteX1579" fmla="*/ 557421 w 7251911"/>
              <a:gd name="connsiteY1579" fmla="*/ 2875781 h 6858000"/>
              <a:gd name="connsiteX1580" fmla="*/ 545040 w 7251911"/>
              <a:gd name="connsiteY1580" fmla="*/ 2888702 h 6858000"/>
              <a:gd name="connsiteX1581" fmla="*/ 512572 w 7251911"/>
              <a:gd name="connsiteY1581" fmla="*/ 2868724 h 6858000"/>
              <a:gd name="connsiteX1582" fmla="*/ 511332 w 7251911"/>
              <a:gd name="connsiteY1582" fmla="*/ 2858764 h 6858000"/>
              <a:gd name="connsiteX1583" fmla="*/ 502111 w 7251911"/>
              <a:gd name="connsiteY1583" fmla="*/ 2864969 h 6858000"/>
              <a:gd name="connsiteX1584" fmla="*/ 476371 w 7251911"/>
              <a:gd name="connsiteY1584" fmla="*/ 2866911 h 6858000"/>
              <a:gd name="connsiteX1585" fmla="*/ 431009 w 7251911"/>
              <a:gd name="connsiteY1585" fmla="*/ 2839689 h 6858000"/>
              <a:gd name="connsiteX1586" fmla="*/ 390465 w 7251911"/>
              <a:gd name="connsiteY1586" fmla="*/ 2803016 h 6858000"/>
              <a:gd name="connsiteX1587" fmla="*/ 372704 w 7251911"/>
              <a:gd name="connsiteY1587" fmla="*/ 2788792 h 6858000"/>
              <a:gd name="connsiteX1588" fmla="*/ 277006 w 7251911"/>
              <a:gd name="connsiteY1588" fmla="*/ 2742553 h 6858000"/>
              <a:gd name="connsiteX1589" fmla="*/ 270899 w 7251911"/>
              <a:gd name="connsiteY1589" fmla="*/ 2725613 h 6858000"/>
              <a:gd name="connsiteX1590" fmla="*/ 292703 w 7251911"/>
              <a:gd name="connsiteY1590" fmla="*/ 2724161 h 6858000"/>
              <a:gd name="connsiteX1591" fmla="*/ 328129 w 7251911"/>
              <a:gd name="connsiteY1591" fmla="*/ 2719748 h 6858000"/>
              <a:gd name="connsiteX1592" fmla="*/ 374278 w 7251911"/>
              <a:gd name="connsiteY1592" fmla="*/ 2705150 h 6858000"/>
              <a:gd name="connsiteX1593" fmla="*/ 415704 w 7251911"/>
              <a:gd name="connsiteY1593" fmla="*/ 2732863 h 6858000"/>
              <a:gd name="connsiteX1594" fmla="*/ 413319 w 7251911"/>
              <a:gd name="connsiteY1594" fmla="*/ 2745803 h 6858000"/>
              <a:gd name="connsiteX1595" fmla="*/ 411661 w 7251911"/>
              <a:gd name="connsiteY1595" fmla="*/ 2748539 h 6858000"/>
              <a:gd name="connsiteX1596" fmla="*/ 415442 w 7251911"/>
              <a:gd name="connsiteY1596" fmla="*/ 2746803 h 6858000"/>
              <a:gd name="connsiteX1597" fmla="*/ 437246 w 7251911"/>
              <a:gd name="connsiteY1597" fmla="*/ 2745351 h 6858000"/>
              <a:gd name="connsiteX1598" fmla="*/ 495621 w 7251911"/>
              <a:gd name="connsiteY1598" fmla="*/ 2716587 h 6858000"/>
              <a:gd name="connsiteX1599" fmla="*/ 527684 w 7251911"/>
              <a:gd name="connsiteY1599" fmla="*/ 2701214 h 6858000"/>
              <a:gd name="connsiteX1600" fmla="*/ 559066 w 7251911"/>
              <a:gd name="connsiteY1600" fmla="*/ 2712478 h 6858000"/>
              <a:gd name="connsiteX1601" fmla="*/ 665332 w 7251911"/>
              <a:gd name="connsiteY1601" fmla="*/ 2747286 h 6858000"/>
              <a:gd name="connsiteX1602" fmla="*/ 692683 w 7251911"/>
              <a:gd name="connsiteY1602" fmla="*/ 2726179 h 6858000"/>
              <a:gd name="connsiteX1603" fmla="*/ 707294 w 7251911"/>
              <a:gd name="connsiteY1603" fmla="*/ 2699072 h 6858000"/>
              <a:gd name="connsiteX1604" fmla="*/ 751571 w 7251911"/>
              <a:gd name="connsiteY1604" fmla="*/ 2717580 h 6858000"/>
              <a:gd name="connsiteX1605" fmla="*/ 807764 w 7251911"/>
              <a:gd name="connsiteY1605" fmla="*/ 2719431 h 6858000"/>
              <a:gd name="connsiteX1606" fmla="*/ 811855 w 7251911"/>
              <a:gd name="connsiteY1606" fmla="*/ 2720185 h 6858000"/>
              <a:gd name="connsiteX1607" fmla="*/ 837178 w 7251911"/>
              <a:gd name="connsiteY1607" fmla="*/ 2704862 h 6858000"/>
              <a:gd name="connsiteX1608" fmla="*/ 837582 w 7251911"/>
              <a:gd name="connsiteY1608" fmla="*/ 2703771 h 6858000"/>
              <a:gd name="connsiteX1609" fmla="*/ 824677 w 7251911"/>
              <a:gd name="connsiteY1609" fmla="*/ 2704671 h 6858000"/>
              <a:gd name="connsiteX1610" fmla="*/ 805904 w 7251911"/>
              <a:gd name="connsiteY1610" fmla="*/ 2693281 h 6858000"/>
              <a:gd name="connsiteX1611" fmla="*/ 817168 w 7251911"/>
              <a:gd name="connsiteY1611" fmla="*/ 2678096 h 6858000"/>
              <a:gd name="connsiteX1612" fmla="*/ 845555 w 7251911"/>
              <a:gd name="connsiteY1612" fmla="*/ 2672878 h 6858000"/>
              <a:gd name="connsiteX1613" fmla="*/ 845635 w 7251911"/>
              <a:gd name="connsiteY1613" fmla="*/ 2670462 h 6858000"/>
              <a:gd name="connsiteX1614" fmla="*/ 858326 w 7251911"/>
              <a:gd name="connsiteY1614" fmla="*/ 2660031 h 6858000"/>
              <a:gd name="connsiteX1615" fmla="*/ 866198 w 7251911"/>
              <a:gd name="connsiteY1615" fmla="*/ 2659050 h 6858000"/>
              <a:gd name="connsiteX1616" fmla="*/ 877506 w 7251911"/>
              <a:gd name="connsiteY1616" fmla="*/ 2667599 h 6858000"/>
              <a:gd name="connsiteX1617" fmla="*/ 895270 w 7251911"/>
              <a:gd name="connsiteY1617" fmla="*/ 2670502 h 6858000"/>
              <a:gd name="connsiteX1618" fmla="*/ 899160 w 7251911"/>
              <a:gd name="connsiteY1618" fmla="*/ 2670502 h 6858000"/>
              <a:gd name="connsiteX1619" fmla="*/ 903288 w 7251911"/>
              <a:gd name="connsiteY1619" fmla="*/ 2662155 h 6858000"/>
              <a:gd name="connsiteX1620" fmla="*/ 896017 w 7251911"/>
              <a:gd name="connsiteY1620" fmla="*/ 2659114 h 6858000"/>
              <a:gd name="connsiteX1621" fmla="*/ 888508 w 7251911"/>
              <a:gd name="connsiteY1621" fmla="*/ 2651520 h 6858000"/>
              <a:gd name="connsiteX1622" fmla="*/ 899772 w 7251911"/>
              <a:gd name="connsiteY1622" fmla="*/ 2643928 h 6858000"/>
              <a:gd name="connsiteX1623" fmla="*/ 911338 w 7251911"/>
              <a:gd name="connsiteY1623" fmla="*/ 2645876 h 6858000"/>
              <a:gd name="connsiteX1624" fmla="*/ 912290 w 7251911"/>
              <a:gd name="connsiteY1624" fmla="*/ 2643951 h 6858000"/>
              <a:gd name="connsiteX1625" fmla="*/ 919330 w 7251911"/>
              <a:gd name="connsiteY1625" fmla="*/ 2628290 h 6858000"/>
              <a:gd name="connsiteX1626" fmla="*/ 926609 w 7251911"/>
              <a:gd name="connsiteY1626" fmla="*/ 2624945 h 6858000"/>
              <a:gd name="connsiteX1627" fmla="*/ 922300 w 7251911"/>
              <a:gd name="connsiteY1627" fmla="*/ 2624945 h 6858000"/>
              <a:gd name="connsiteX1628" fmla="*/ 911036 w 7251911"/>
              <a:gd name="connsiteY1628" fmla="*/ 2594574 h 6858000"/>
              <a:gd name="connsiteX1629" fmla="*/ 911036 w 7251911"/>
              <a:gd name="connsiteY1629" fmla="*/ 2586981 h 6858000"/>
              <a:gd name="connsiteX1630" fmla="*/ 922300 w 7251911"/>
              <a:gd name="connsiteY1630" fmla="*/ 2583184 h 6858000"/>
              <a:gd name="connsiteX1631" fmla="*/ 941074 w 7251911"/>
              <a:gd name="connsiteY1631" fmla="*/ 2584608 h 6858000"/>
              <a:gd name="connsiteX1632" fmla="*/ 959400 w 7251911"/>
              <a:gd name="connsiteY1632" fmla="*/ 2583218 h 6858000"/>
              <a:gd name="connsiteX1633" fmla="*/ 951979 w 7251911"/>
              <a:gd name="connsiteY1633" fmla="*/ 2582360 h 6858000"/>
              <a:gd name="connsiteX1634" fmla="*/ 941157 w 7251911"/>
              <a:gd name="connsiteY1634" fmla="*/ 2571796 h 6858000"/>
              <a:gd name="connsiteX1635" fmla="*/ 922300 w 7251911"/>
              <a:gd name="connsiteY1635" fmla="*/ 2571796 h 6858000"/>
              <a:gd name="connsiteX1636" fmla="*/ 884753 w 7251911"/>
              <a:gd name="connsiteY1636" fmla="*/ 2571796 h 6858000"/>
              <a:gd name="connsiteX1637" fmla="*/ 865979 w 7251911"/>
              <a:gd name="connsiteY1637" fmla="*/ 2571796 h 6858000"/>
              <a:gd name="connsiteX1638" fmla="*/ 838594 w 7251911"/>
              <a:gd name="connsiteY1638" fmla="*/ 2554489 h 6858000"/>
              <a:gd name="connsiteX1639" fmla="*/ 829480 w 7251911"/>
              <a:gd name="connsiteY1639" fmla="*/ 2561480 h 6858000"/>
              <a:gd name="connsiteX1640" fmla="*/ 788178 w 7251911"/>
              <a:gd name="connsiteY1640" fmla="*/ 2557683 h 6858000"/>
              <a:gd name="connsiteX1641" fmla="*/ 780669 w 7251911"/>
              <a:gd name="connsiteY1641" fmla="*/ 2546294 h 6858000"/>
              <a:gd name="connsiteX1642" fmla="*/ 716839 w 7251911"/>
              <a:gd name="connsiteY1642" fmla="*/ 2565276 h 6858000"/>
              <a:gd name="connsiteX1643" fmla="*/ 675537 w 7251911"/>
              <a:gd name="connsiteY1643" fmla="*/ 2565276 h 6858000"/>
              <a:gd name="connsiteX1644" fmla="*/ 581669 w 7251911"/>
              <a:gd name="connsiteY1644" fmla="*/ 2569073 h 6858000"/>
              <a:gd name="connsiteX1645" fmla="*/ 555386 w 7251911"/>
              <a:gd name="connsiteY1645" fmla="*/ 2572869 h 6858000"/>
              <a:gd name="connsiteX1646" fmla="*/ 525348 w 7251911"/>
              <a:gd name="connsiteY1646" fmla="*/ 2569073 h 6858000"/>
              <a:gd name="connsiteX1647" fmla="*/ 491555 w 7251911"/>
              <a:gd name="connsiteY1647" fmla="*/ 2569073 h 6858000"/>
              <a:gd name="connsiteX1648" fmla="*/ 487801 w 7251911"/>
              <a:gd name="connsiteY1648" fmla="*/ 2546294 h 6858000"/>
              <a:gd name="connsiteX1649" fmla="*/ 442744 w 7251911"/>
              <a:gd name="connsiteY1649" fmla="*/ 2534905 h 6858000"/>
              <a:gd name="connsiteX1650" fmla="*/ 431480 w 7251911"/>
              <a:gd name="connsiteY1650" fmla="*/ 2538701 h 6858000"/>
              <a:gd name="connsiteX1651" fmla="*/ 423970 w 7251911"/>
              <a:gd name="connsiteY1651" fmla="*/ 2527311 h 6858000"/>
              <a:gd name="connsiteX1652" fmla="*/ 431480 w 7251911"/>
              <a:gd name="connsiteY1652" fmla="*/ 2515922 h 6858000"/>
              <a:gd name="connsiteX1653" fmla="*/ 461517 w 7251911"/>
              <a:gd name="connsiteY1653" fmla="*/ 2519719 h 6858000"/>
              <a:gd name="connsiteX1654" fmla="*/ 495310 w 7251911"/>
              <a:gd name="connsiteY1654" fmla="*/ 2512125 h 6858000"/>
              <a:gd name="connsiteX1655" fmla="*/ 506574 w 7251911"/>
              <a:gd name="connsiteY1655" fmla="*/ 2489347 h 6858000"/>
              <a:gd name="connsiteX1656" fmla="*/ 525348 w 7251911"/>
              <a:gd name="connsiteY1656" fmla="*/ 2481754 h 6858000"/>
              <a:gd name="connsiteX1657" fmla="*/ 570404 w 7251911"/>
              <a:gd name="connsiteY1657" fmla="*/ 2496940 h 6858000"/>
              <a:gd name="connsiteX1658" fmla="*/ 589178 w 7251911"/>
              <a:gd name="connsiteY1658" fmla="*/ 2496940 h 6858000"/>
              <a:gd name="connsiteX1659" fmla="*/ 596688 w 7251911"/>
              <a:gd name="connsiteY1659" fmla="*/ 2485550 h 6858000"/>
              <a:gd name="connsiteX1660" fmla="*/ 592933 w 7251911"/>
              <a:gd name="connsiteY1660" fmla="*/ 2466568 h 6858000"/>
              <a:gd name="connsiteX1661" fmla="*/ 570404 w 7251911"/>
              <a:gd name="connsiteY1661" fmla="*/ 2451382 h 6858000"/>
              <a:gd name="connsiteX1662" fmla="*/ 566650 w 7251911"/>
              <a:gd name="connsiteY1662" fmla="*/ 2443790 h 6858000"/>
              <a:gd name="connsiteX1663" fmla="*/ 574159 w 7251911"/>
              <a:gd name="connsiteY1663" fmla="*/ 2439993 h 6858000"/>
              <a:gd name="connsiteX1664" fmla="*/ 611706 w 7251911"/>
              <a:gd name="connsiteY1664" fmla="*/ 2443790 h 6858000"/>
              <a:gd name="connsiteX1665" fmla="*/ 615461 w 7251911"/>
              <a:gd name="connsiteY1665" fmla="*/ 2443790 h 6858000"/>
              <a:gd name="connsiteX1666" fmla="*/ 615461 w 7251911"/>
              <a:gd name="connsiteY1666" fmla="*/ 2436196 h 6858000"/>
              <a:gd name="connsiteX1667" fmla="*/ 619216 w 7251911"/>
              <a:gd name="connsiteY1667" fmla="*/ 2424807 h 6858000"/>
              <a:gd name="connsiteX1668" fmla="*/ 645499 w 7251911"/>
              <a:gd name="connsiteY1668" fmla="*/ 2424807 h 6858000"/>
              <a:gd name="connsiteX1669" fmla="*/ 611706 w 7251911"/>
              <a:gd name="connsiteY1669" fmla="*/ 2413418 h 6858000"/>
              <a:gd name="connsiteX1670" fmla="*/ 607952 w 7251911"/>
              <a:gd name="connsiteY1670" fmla="*/ 2402028 h 6858000"/>
              <a:gd name="connsiteX1671" fmla="*/ 596688 w 7251911"/>
              <a:gd name="connsiteY1671" fmla="*/ 2379249 h 6858000"/>
              <a:gd name="connsiteX1672" fmla="*/ 581669 w 7251911"/>
              <a:gd name="connsiteY1672" fmla="*/ 2379249 h 6858000"/>
              <a:gd name="connsiteX1673" fmla="*/ 581669 w 7251911"/>
              <a:gd name="connsiteY1673" fmla="*/ 2371657 h 6858000"/>
              <a:gd name="connsiteX1674" fmla="*/ 581669 w 7251911"/>
              <a:gd name="connsiteY1674" fmla="*/ 2367860 h 6858000"/>
              <a:gd name="connsiteX1675" fmla="*/ 653008 w 7251911"/>
              <a:gd name="connsiteY1675" fmla="*/ 2352674 h 6858000"/>
              <a:gd name="connsiteX1676" fmla="*/ 698065 w 7251911"/>
              <a:gd name="connsiteY1676" fmla="*/ 2333691 h 6858000"/>
              <a:gd name="connsiteX1677" fmla="*/ 705575 w 7251911"/>
              <a:gd name="connsiteY1677" fmla="*/ 2326099 h 6858000"/>
              <a:gd name="connsiteX1678" fmla="*/ 694310 w 7251911"/>
              <a:gd name="connsiteY1678" fmla="*/ 2318505 h 6858000"/>
              <a:gd name="connsiteX1679" fmla="*/ 660518 w 7251911"/>
              <a:gd name="connsiteY1679" fmla="*/ 2318505 h 6858000"/>
              <a:gd name="connsiteX1680" fmla="*/ 653008 w 7251911"/>
              <a:gd name="connsiteY1680" fmla="*/ 2314709 h 6858000"/>
              <a:gd name="connsiteX1681" fmla="*/ 656763 w 7251911"/>
              <a:gd name="connsiteY1681" fmla="*/ 2307116 h 6858000"/>
              <a:gd name="connsiteX1682" fmla="*/ 679291 w 7251911"/>
              <a:gd name="connsiteY1682" fmla="*/ 2299523 h 6858000"/>
              <a:gd name="connsiteX1683" fmla="*/ 713084 w 7251911"/>
              <a:gd name="connsiteY1683" fmla="*/ 2299523 h 6858000"/>
              <a:gd name="connsiteX1684" fmla="*/ 716839 w 7251911"/>
              <a:gd name="connsiteY1684" fmla="*/ 2284337 h 6858000"/>
              <a:gd name="connsiteX1685" fmla="*/ 716839 w 7251911"/>
              <a:gd name="connsiteY1685" fmla="*/ 2276745 h 6858000"/>
              <a:gd name="connsiteX1686" fmla="*/ 660518 w 7251911"/>
              <a:gd name="connsiteY1686" fmla="*/ 2253965 h 6858000"/>
              <a:gd name="connsiteX1687" fmla="*/ 529103 w 7251911"/>
              <a:gd name="connsiteY1687" fmla="*/ 2261559 h 6858000"/>
              <a:gd name="connsiteX1688" fmla="*/ 510329 w 7251911"/>
              <a:gd name="connsiteY1688" fmla="*/ 2253965 h 6858000"/>
              <a:gd name="connsiteX1689" fmla="*/ 529103 w 7251911"/>
              <a:gd name="connsiteY1689" fmla="*/ 2246373 h 6858000"/>
              <a:gd name="connsiteX1690" fmla="*/ 574159 w 7251911"/>
              <a:gd name="connsiteY1690" fmla="*/ 2238780 h 6858000"/>
              <a:gd name="connsiteX1691" fmla="*/ 622971 w 7251911"/>
              <a:gd name="connsiteY1691" fmla="*/ 2238780 h 6858000"/>
              <a:gd name="connsiteX1692" fmla="*/ 698065 w 7251911"/>
              <a:gd name="connsiteY1692" fmla="*/ 2234983 h 6858000"/>
              <a:gd name="connsiteX1693" fmla="*/ 746401 w 7251911"/>
              <a:gd name="connsiteY1693" fmla="*/ 2225737 h 6858000"/>
              <a:gd name="connsiteX1694" fmla="*/ 750522 w 7251911"/>
              <a:gd name="connsiteY1694" fmla="*/ 2221571 h 6858000"/>
              <a:gd name="connsiteX1695" fmla="*/ 760847 w 7251911"/>
              <a:gd name="connsiteY1695" fmla="*/ 2222520 h 6858000"/>
              <a:gd name="connsiteX1696" fmla="*/ 763218 w 7251911"/>
              <a:gd name="connsiteY1696" fmla="*/ 2222520 h 6858000"/>
              <a:gd name="connsiteX1697" fmla="*/ 767528 w 7251911"/>
              <a:gd name="connsiteY1697" fmla="*/ 2221695 h 6858000"/>
              <a:gd name="connsiteX1698" fmla="*/ 798387 w 7251911"/>
              <a:gd name="connsiteY1698" fmla="*/ 2207222 h 6858000"/>
              <a:gd name="connsiteX1699" fmla="*/ 803740 w 7251911"/>
              <a:gd name="connsiteY1699" fmla="*/ 2202993 h 6858000"/>
              <a:gd name="connsiteX1700" fmla="*/ 794171 w 7251911"/>
              <a:gd name="connsiteY1700" fmla="*/ 2202114 h 6858000"/>
              <a:gd name="connsiteX1701" fmla="*/ 775866 w 7251911"/>
              <a:gd name="connsiteY1701" fmla="*/ 2203538 h 6858000"/>
              <a:gd name="connsiteX1702" fmla="*/ 764602 w 7251911"/>
              <a:gd name="connsiteY1702" fmla="*/ 2192148 h 6858000"/>
              <a:gd name="connsiteX1703" fmla="*/ 775866 w 7251911"/>
              <a:gd name="connsiteY1703" fmla="*/ 2180759 h 6858000"/>
              <a:gd name="connsiteX1704" fmla="*/ 836736 w 7251911"/>
              <a:gd name="connsiteY1704" fmla="*/ 2180759 h 6858000"/>
              <a:gd name="connsiteX1705" fmla="*/ 846078 w 7251911"/>
              <a:gd name="connsiteY1705" fmla="*/ 2176627 h 6858000"/>
              <a:gd name="connsiteX1706" fmla="*/ 831249 w 7251911"/>
              <a:gd name="connsiteY1706" fmla="*/ 2172217 h 6858000"/>
              <a:gd name="connsiteX1707" fmla="*/ 821984 w 7251911"/>
              <a:gd name="connsiteY1707" fmla="*/ 2162851 h 6858000"/>
              <a:gd name="connsiteX1708" fmla="*/ 675537 w 7251911"/>
              <a:gd name="connsiteY1708" fmla="*/ 2162851 h 6858000"/>
              <a:gd name="connsiteX1709" fmla="*/ 619216 w 7251911"/>
              <a:gd name="connsiteY1709" fmla="*/ 2124886 h 6858000"/>
              <a:gd name="connsiteX1710" fmla="*/ 619216 w 7251911"/>
              <a:gd name="connsiteY1710" fmla="*/ 2117293 h 6858000"/>
              <a:gd name="connsiteX1711" fmla="*/ 634235 w 7251911"/>
              <a:gd name="connsiteY1711" fmla="*/ 2086922 h 6858000"/>
              <a:gd name="connsiteX1712" fmla="*/ 656763 w 7251911"/>
              <a:gd name="connsiteY1712" fmla="*/ 2064143 h 6858000"/>
              <a:gd name="connsiteX1713" fmla="*/ 690556 w 7251911"/>
              <a:gd name="connsiteY1713" fmla="*/ 2018585 h 6858000"/>
              <a:gd name="connsiteX1714" fmla="*/ 731858 w 7251911"/>
              <a:gd name="connsiteY1714" fmla="*/ 1954045 h 6858000"/>
              <a:gd name="connsiteX1715" fmla="*/ 746876 w 7251911"/>
              <a:gd name="connsiteY1715" fmla="*/ 1950249 h 6858000"/>
              <a:gd name="connsiteX1716" fmla="*/ 788178 w 7251911"/>
              <a:gd name="connsiteY1716" fmla="*/ 1942656 h 6858000"/>
              <a:gd name="connsiteX1717" fmla="*/ 796888 w 7251911"/>
              <a:gd name="connsiteY1717" fmla="*/ 1940454 h 6858000"/>
              <a:gd name="connsiteX1718" fmla="*/ 786257 w 7251911"/>
              <a:gd name="connsiteY1718" fmla="*/ 1939319 h 6858000"/>
              <a:gd name="connsiteX1719" fmla="*/ 767478 w 7251911"/>
              <a:gd name="connsiteY1719" fmla="*/ 1940553 h 6858000"/>
              <a:gd name="connsiteX1720" fmla="*/ 624755 w 7251911"/>
              <a:gd name="connsiteY1720" fmla="*/ 1940553 h 6858000"/>
              <a:gd name="connsiteX1721" fmla="*/ 534615 w 7251911"/>
              <a:gd name="connsiteY1721" fmla="*/ 1939319 h 6858000"/>
              <a:gd name="connsiteX1722" fmla="*/ 515835 w 7251911"/>
              <a:gd name="connsiteY1722" fmla="*/ 1935617 h 6858000"/>
              <a:gd name="connsiteX1723" fmla="*/ 549638 w 7251911"/>
              <a:gd name="connsiteY1723" fmla="*/ 1933149 h 6858000"/>
              <a:gd name="connsiteX1724" fmla="*/ 594708 w 7251911"/>
              <a:gd name="connsiteY1724" fmla="*/ 1933149 h 6858000"/>
              <a:gd name="connsiteX1725" fmla="*/ 613488 w 7251911"/>
              <a:gd name="connsiteY1725" fmla="*/ 1928213 h 6858000"/>
              <a:gd name="connsiteX1726" fmla="*/ 624755 w 7251911"/>
              <a:gd name="connsiteY1726" fmla="*/ 1925745 h 6858000"/>
              <a:gd name="connsiteX1727" fmla="*/ 692361 w 7251911"/>
              <a:gd name="connsiteY1727" fmla="*/ 1925745 h 6858000"/>
              <a:gd name="connsiteX1728" fmla="*/ 703628 w 7251911"/>
              <a:gd name="connsiteY1728" fmla="*/ 1925745 h 6858000"/>
              <a:gd name="connsiteX1729" fmla="*/ 707384 w 7251911"/>
              <a:gd name="connsiteY1729" fmla="*/ 1923277 h 6858000"/>
              <a:gd name="connsiteX1730" fmla="*/ 707384 w 7251911"/>
              <a:gd name="connsiteY1730" fmla="*/ 1922043 h 6858000"/>
              <a:gd name="connsiteX1731" fmla="*/ 703628 w 7251911"/>
              <a:gd name="connsiteY1731" fmla="*/ 1922043 h 6858000"/>
              <a:gd name="connsiteX1732" fmla="*/ 624755 w 7251911"/>
              <a:gd name="connsiteY1732" fmla="*/ 1919575 h 6858000"/>
              <a:gd name="connsiteX1733" fmla="*/ 572173 w 7251911"/>
              <a:gd name="connsiteY1733" fmla="*/ 1917107 h 6858000"/>
              <a:gd name="connsiteX1734" fmla="*/ 564661 w 7251911"/>
              <a:gd name="connsiteY1734" fmla="*/ 1915873 h 6858000"/>
              <a:gd name="connsiteX1735" fmla="*/ 500812 w 7251911"/>
              <a:gd name="connsiteY1735" fmla="*/ 1918341 h 6858000"/>
              <a:gd name="connsiteX1736" fmla="*/ 470765 w 7251911"/>
              <a:gd name="connsiteY1736" fmla="*/ 1919575 h 6858000"/>
              <a:gd name="connsiteX1737" fmla="*/ 451986 w 7251911"/>
              <a:gd name="connsiteY1737" fmla="*/ 1915873 h 6858000"/>
              <a:gd name="connsiteX1738" fmla="*/ 459497 w 7251911"/>
              <a:gd name="connsiteY1738" fmla="*/ 1908469 h 6858000"/>
              <a:gd name="connsiteX1739" fmla="*/ 493300 w 7251911"/>
              <a:gd name="connsiteY1739" fmla="*/ 1904767 h 6858000"/>
              <a:gd name="connsiteX1740" fmla="*/ 527103 w 7251911"/>
              <a:gd name="connsiteY1740" fmla="*/ 1904767 h 6858000"/>
              <a:gd name="connsiteX1741" fmla="*/ 542126 w 7251911"/>
              <a:gd name="connsiteY1741" fmla="*/ 1903533 h 6858000"/>
              <a:gd name="connsiteX1742" fmla="*/ 504568 w 7251911"/>
              <a:gd name="connsiteY1742" fmla="*/ 1902299 h 6858000"/>
              <a:gd name="connsiteX1743" fmla="*/ 512079 w 7251911"/>
              <a:gd name="connsiteY1743" fmla="*/ 1893661 h 6858000"/>
              <a:gd name="connsiteX1744" fmla="*/ 534615 w 7251911"/>
              <a:gd name="connsiteY1744" fmla="*/ 1891193 h 6858000"/>
              <a:gd name="connsiteX1745" fmla="*/ 538370 w 7251911"/>
              <a:gd name="connsiteY1745" fmla="*/ 1887491 h 6858000"/>
              <a:gd name="connsiteX1746" fmla="*/ 530859 w 7251911"/>
              <a:gd name="connsiteY1746" fmla="*/ 1886257 h 6858000"/>
              <a:gd name="connsiteX1747" fmla="*/ 478277 w 7251911"/>
              <a:gd name="connsiteY1747" fmla="*/ 1887491 h 6858000"/>
              <a:gd name="connsiteX1748" fmla="*/ 444474 w 7251911"/>
              <a:gd name="connsiteY1748" fmla="*/ 1887491 h 6858000"/>
              <a:gd name="connsiteX1749" fmla="*/ 410671 w 7251911"/>
              <a:gd name="connsiteY1749" fmla="*/ 1883789 h 6858000"/>
              <a:gd name="connsiteX1750" fmla="*/ 388136 w 7251911"/>
              <a:gd name="connsiteY1750" fmla="*/ 1877619 h 6858000"/>
              <a:gd name="connsiteX1751" fmla="*/ 369356 w 7251911"/>
              <a:gd name="connsiteY1751" fmla="*/ 1873917 h 6858000"/>
              <a:gd name="connsiteX1752" fmla="*/ 350577 w 7251911"/>
              <a:gd name="connsiteY1752" fmla="*/ 1873917 h 6858000"/>
              <a:gd name="connsiteX1753" fmla="*/ 343065 w 7251911"/>
              <a:gd name="connsiteY1753" fmla="*/ 1867747 h 6858000"/>
              <a:gd name="connsiteX1754" fmla="*/ 361845 w 7251911"/>
              <a:gd name="connsiteY1754" fmla="*/ 1862811 h 6858000"/>
              <a:gd name="connsiteX1755" fmla="*/ 406915 w 7251911"/>
              <a:gd name="connsiteY1755" fmla="*/ 1862811 h 6858000"/>
              <a:gd name="connsiteX1756" fmla="*/ 455742 w 7251911"/>
              <a:gd name="connsiteY1756" fmla="*/ 1862811 h 6858000"/>
              <a:gd name="connsiteX1757" fmla="*/ 497056 w 7251911"/>
              <a:gd name="connsiteY1757" fmla="*/ 1860343 h 6858000"/>
              <a:gd name="connsiteX1758" fmla="*/ 512079 w 7251911"/>
              <a:gd name="connsiteY1758" fmla="*/ 1850471 h 6858000"/>
              <a:gd name="connsiteX1759" fmla="*/ 530859 w 7251911"/>
              <a:gd name="connsiteY1759" fmla="*/ 1844301 h 6858000"/>
              <a:gd name="connsiteX1760" fmla="*/ 572173 w 7251911"/>
              <a:gd name="connsiteY1760" fmla="*/ 1845535 h 6858000"/>
              <a:gd name="connsiteX1761" fmla="*/ 590952 w 7251911"/>
              <a:gd name="connsiteY1761" fmla="*/ 1843067 h 6858000"/>
              <a:gd name="connsiteX1762" fmla="*/ 605976 w 7251911"/>
              <a:gd name="connsiteY1762" fmla="*/ 1840599 h 6858000"/>
              <a:gd name="connsiteX1763" fmla="*/ 651046 w 7251911"/>
              <a:gd name="connsiteY1763" fmla="*/ 1840599 h 6858000"/>
              <a:gd name="connsiteX1764" fmla="*/ 696116 w 7251911"/>
              <a:gd name="connsiteY1764" fmla="*/ 1838130 h 6858000"/>
              <a:gd name="connsiteX1765" fmla="*/ 756210 w 7251911"/>
              <a:gd name="connsiteY1765" fmla="*/ 1835662 h 6858000"/>
              <a:gd name="connsiteX1766" fmla="*/ 763722 w 7251911"/>
              <a:gd name="connsiteY1766" fmla="*/ 1835662 h 6858000"/>
              <a:gd name="connsiteX1767" fmla="*/ 771234 w 7251911"/>
              <a:gd name="connsiteY1767" fmla="*/ 1831960 h 6858000"/>
              <a:gd name="connsiteX1768" fmla="*/ 786257 w 7251911"/>
              <a:gd name="connsiteY1768" fmla="*/ 1834428 h 6858000"/>
              <a:gd name="connsiteX1769" fmla="*/ 812548 w 7251911"/>
              <a:gd name="connsiteY1769" fmla="*/ 1831960 h 6858000"/>
              <a:gd name="connsiteX1770" fmla="*/ 838839 w 7251911"/>
              <a:gd name="connsiteY1770" fmla="*/ 1831960 h 6858000"/>
              <a:gd name="connsiteX1771" fmla="*/ 857618 w 7251911"/>
              <a:gd name="connsiteY1771" fmla="*/ 1830726 h 6858000"/>
              <a:gd name="connsiteX1772" fmla="*/ 902689 w 7251911"/>
              <a:gd name="connsiteY1772" fmla="*/ 1828258 h 6858000"/>
              <a:gd name="connsiteX1773" fmla="*/ 925224 w 7251911"/>
              <a:gd name="connsiteY1773" fmla="*/ 1827024 h 6858000"/>
              <a:gd name="connsiteX1774" fmla="*/ 932736 w 7251911"/>
              <a:gd name="connsiteY1774" fmla="*/ 1827024 h 6858000"/>
              <a:gd name="connsiteX1775" fmla="*/ 974440 w 7251911"/>
              <a:gd name="connsiteY1775" fmla="*/ 1826372 h 6858000"/>
              <a:gd name="connsiteX1776" fmla="*/ 973613 w 7251911"/>
              <a:gd name="connsiteY1776" fmla="*/ 1817171 h 6858000"/>
              <a:gd name="connsiteX1777" fmla="*/ 977367 w 7251911"/>
              <a:gd name="connsiteY1777" fmla="*/ 1805782 h 6858000"/>
              <a:gd name="connsiteX1778" fmla="*/ 994264 w 7251911"/>
              <a:gd name="connsiteY1778" fmla="*/ 1801511 h 6858000"/>
              <a:gd name="connsiteX1779" fmla="*/ 1005191 w 7251911"/>
              <a:gd name="connsiteY1779" fmla="*/ 1796908 h 6858000"/>
              <a:gd name="connsiteX1780" fmla="*/ 997481 w 7251911"/>
              <a:gd name="connsiteY1780" fmla="*/ 1794393 h 6858000"/>
              <a:gd name="connsiteX1781" fmla="*/ 984877 w 7251911"/>
              <a:gd name="connsiteY1781" fmla="*/ 1794393 h 6858000"/>
              <a:gd name="connsiteX1782" fmla="*/ 978775 w 7251911"/>
              <a:gd name="connsiteY1782" fmla="*/ 1790122 h 6858000"/>
              <a:gd name="connsiteX1783" fmla="*/ 979320 w 7251911"/>
              <a:gd name="connsiteY1783" fmla="*/ 1788469 h 6858000"/>
              <a:gd name="connsiteX1784" fmla="*/ 977973 w 7251911"/>
              <a:gd name="connsiteY1784" fmla="*/ 1788030 h 6858000"/>
              <a:gd name="connsiteX1785" fmla="*/ 951690 w 7251911"/>
              <a:gd name="connsiteY1785" fmla="*/ 1795623 h 6858000"/>
              <a:gd name="connsiteX1786" fmla="*/ 921652 w 7251911"/>
              <a:gd name="connsiteY1786" fmla="*/ 1810809 h 6858000"/>
              <a:gd name="connsiteX1787" fmla="*/ 880350 w 7251911"/>
              <a:gd name="connsiteY1787" fmla="*/ 1807012 h 6858000"/>
              <a:gd name="connsiteX1788" fmla="*/ 872841 w 7251911"/>
              <a:gd name="connsiteY1788" fmla="*/ 1795623 h 6858000"/>
              <a:gd name="connsiteX1789" fmla="*/ 809011 w 7251911"/>
              <a:gd name="connsiteY1789" fmla="*/ 1814605 h 6858000"/>
              <a:gd name="connsiteX1790" fmla="*/ 767709 w 7251911"/>
              <a:gd name="connsiteY1790" fmla="*/ 1814605 h 6858000"/>
              <a:gd name="connsiteX1791" fmla="*/ 673841 w 7251911"/>
              <a:gd name="connsiteY1791" fmla="*/ 1818402 h 6858000"/>
              <a:gd name="connsiteX1792" fmla="*/ 647558 w 7251911"/>
              <a:gd name="connsiteY1792" fmla="*/ 1822198 h 6858000"/>
              <a:gd name="connsiteX1793" fmla="*/ 617520 w 7251911"/>
              <a:gd name="connsiteY1793" fmla="*/ 1818402 h 6858000"/>
              <a:gd name="connsiteX1794" fmla="*/ 583727 w 7251911"/>
              <a:gd name="connsiteY1794" fmla="*/ 1818402 h 6858000"/>
              <a:gd name="connsiteX1795" fmla="*/ 579973 w 7251911"/>
              <a:gd name="connsiteY1795" fmla="*/ 1795623 h 6858000"/>
              <a:gd name="connsiteX1796" fmla="*/ 534916 w 7251911"/>
              <a:gd name="connsiteY1796" fmla="*/ 1784234 h 6858000"/>
              <a:gd name="connsiteX1797" fmla="*/ 523652 w 7251911"/>
              <a:gd name="connsiteY1797" fmla="*/ 1788030 h 6858000"/>
              <a:gd name="connsiteX1798" fmla="*/ 516142 w 7251911"/>
              <a:gd name="connsiteY1798" fmla="*/ 1776641 h 6858000"/>
              <a:gd name="connsiteX1799" fmla="*/ 523652 w 7251911"/>
              <a:gd name="connsiteY1799" fmla="*/ 1765251 h 6858000"/>
              <a:gd name="connsiteX1800" fmla="*/ 553689 w 7251911"/>
              <a:gd name="connsiteY1800" fmla="*/ 1769048 h 6858000"/>
              <a:gd name="connsiteX1801" fmla="*/ 587482 w 7251911"/>
              <a:gd name="connsiteY1801" fmla="*/ 1761455 h 6858000"/>
              <a:gd name="connsiteX1802" fmla="*/ 598746 w 7251911"/>
              <a:gd name="connsiteY1802" fmla="*/ 1738676 h 6858000"/>
              <a:gd name="connsiteX1803" fmla="*/ 617520 w 7251911"/>
              <a:gd name="connsiteY1803" fmla="*/ 1731083 h 6858000"/>
              <a:gd name="connsiteX1804" fmla="*/ 662576 w 7251911"/>
              <a:gd name="connsiteY1804" fmla="*/ 1746269 h 6858000"/>
              <a:gd name="connsiteX1805" fmla="*/ 681350 w 7251911"/>
              <a:gd name="connsiteY1805" fmla="*/ 1746269 h 6858000"/>
              <a:gd name="connsiteX1806" fmla="*/ 688860 w 7251911"/>
              <a:gd name="connsiteY1806" fmla="*/ 1734880 h 6858000"/>
              <a:gd name="connsiteX1807" fmla="*/ 685105 w 7251911"/>
              <a:gd name="connsiteY1807" fmla="*/ 1715897 h 6858000"/>
              <a:gd name="connsiteX1808" fmla="*/ 662576 w 7251911"/>
              <a:gd name="connsiteY1808" fmla="*/ 1700712 h 6858000"/>
              <a:gd name="connsiteX1809" fmla="*/ 658822 w 7251911"/>
              <a:gd name="connsiteY1809" fmla="*/ 1693119 h 6858000"/>
              <a:gd name="connsiteX1810" fmla="*/ 666331 w 7251911"/>
              <a:gd name="connsiteY1810" fmla="*/ 1689322 h 6858000"/>
              <a:gd name="connsiteX1811" fmla="*/ 703878 w 7251911"/>
              <a:gd name="connsiteY1811" fmla="*/ 1693119 h 6858000"/>
              <a:gd name="connsiteX1812" fmla="*/ 707633 w 7251911"/>
              <a:gd name="connsiteY1812" fmla="*/ 1693119 h 6858000"/>
              <a:gd name="connsiteX1813" fmla="*/ 707633 w 7251911"/>
              <a:gd name="connsiteY1813" fmla="*/ 1685526 h 6858000"/>
              <a:gd name="connsiteX1814" fmla="*/ 711388 w 7251911"/>
              <a:gd name="connsiteY1814" fmla="*/ 1674136 h 6858000"/>
              <a:gd name="connsiteX1815" fmla="*/ 737671 w 7251911"/>
              <a:gd name="connsiteY1815" fmla="*/ 1674136 h 6858000"/>
              <a:gd name="connsiteX1816" fmla="*/ 703878 w 7251911"/>
              <a:gd name="connsiteY1816" fmla="*/ 1662747 h 6858000"/>
              <a:gd name="connsiteX1817" fmla="*/ 700124 w 7251911"/>
              <a:gd name="connsiteY1817" fmla="*/ 1651357 h 6858000"/>
              <a:gd name="connsiteX1818" fmla="*/ 688860 w 7251911"/>
              <a:gd name="connsiteY1818" fmla="*/ 1628579 h 6858000"/>
              <a:gd name="connsiteX1819" fmla="*/ 673841 w 7251911"/>
              <a:gd name="connsiteY1819" fmla="*/ 1628579 h 6858000"/>
              <a:gd name="connsiteX1820" fmla="*/ 673841 w 7251911"/>
              <a:gd name="connsiteY1820" fmla="*/ 1620986 h 6858000"/>
              <a:gd name="connsiteX1821" fmla="*/ 673841 w 7251911"/>
              <a:gd name="connsiteY1821" fmla="*/ 1617189 h 6858000"/>
              <a:gd name="connsiteX1822" fmla="*/ 745180 w 7251911"/>
              <a:gd name="connsiteY1822" fmla="*/ 1602003 h 6858000"/>
              <a:gd name="connsiteX1823" fmla="*/ 790237 w 7251911"/>
              <a:gd name="connsiteY1823" fmla="*/ 1583021 h 6858000"/>
              <a:gd name="connsiteX1824" fmla="*/ 797747 w 7251911"/>
              <a:gd name="connsiteY1824" fmla="*/ 1575428 h 6858000"/>
              <a:gd name="connsiteX1825" fmla="*/ 786482 w 7251911"/>
              <a:gd name="connsiteY1825" fmla="*/ 1567835 h 6858000"/>
              <a:gd name="connsiteX1826" fmla="*/ 752690 w 7251911"/>
              <a:gd name="connsiteY1826" fmla="*/ 1567835 h 6858000"/>
              <a:gd name="connsiteX1827" fmla="*/ 745180 w 7251911"/>
              <a:gd name="connsiteY1827" fmla="*/ 1564039 h 6858000"/>
              <a:gd name="connsiteX1828" fmla="*/ 748935 w 7251911"/>
              <a:gd name="connsiteY1828" fmla="*/ 1556446 h 6858000"/>
              <a:gd name="connsiteX1829" fmla="*/ 771463 w 7251911"/>
              <a:gd name="connsiteY1829" fmla="*/ 1548853 h 6858000"/>
              <a:gd name="connsiteX1830" fmla="*/ 805256 w 7251911"/>
              <a:gd name="connsiteY1830" fmla="*/ 1548853 h 6858000"/>
              <a:gd name="connsiteX1831" fmla="*/ 809011 w 7251911"/>
              <a:gd name="connsiteY1831" fmla="*/ 1533667 h 6858000"/>
              <a:gd name="connsiteX1832" fmla="*/ 809011 w 7251911"/>
              <a:gd name="connsiteY1832" fmla="*/ 1526074 h 6858000"/>
              <a:gd name="connsiteX1833" fmla="*/ 780850 w 7251911"/>
              <a:gd name="connsiteY1833" fmla="*/ 1513261 h 6858000"/>
              <a:gd name="connsiteX1834" fmla="*/ 767888 w 7251911"/>
              <a:gd name="connsiteY1834" fmla="*/ 1508674 h 6858000"/>
              <a:gd name="connsiteX1835" fmla="*/ 762164 w 7251911"/>
              <a:gd name="connsiteY1835" fmla="*/ 1511101 h 6858000"/>
              <a:gd name="connsiteX1836" fmla="*/ 756140 w 7251911"/>
              <a:gd name="connsiteY1836" fmla="*/ 1525365 h 6858000"/>
              <a:gd name="connsiteX1837" fmla="*/ 733978 w 7251911"/>
              <a:gd name="connsiteY1837" fmla="*/ 1542834 h 6858000"/>
              <a:gd name="connsiteX1838" fmla="*/ 704563 w 7251911"/>
              <a:gd name="connsiteY1838" fmla="*/ 1554342 h 6858000"/>
              <a:gd name="connsiteX1839" fmla="*/ 696691 w 7251911"/>
              <a:gd name="connsiteY1839" fmla="*/ 1553361 h 6858000"/>
              <a:gd name="connsiteX1840" fmla="*/ 683582 w 7251911"/>
              <a:gd name="connsiteY1840" fmla="*/ 1530235 h 6858000"/>
              <a:gd name="connsiteX1841" fmla="*/ 675688 w 7251911"/>
              <a:gd name="connsiteY1841" fmla="*/ 1508923 h 6858000"/>
              <a:gd name="connsiteX1842" fmla="*/ 621275 w 7251911"/>
              <a:gd name="connsiteY1842" fmla="*/ 1510888 h 6858000"/>
              <a:gd name="connsiteX1843" fmla="*/ 602501 w 7251911"/>
              <a:gd name="connsiteY1843" fmla="*/ 1503295 h 6858000"/>
              <a:gd name="connsiteX1844" fmla="*/ 602723 w 7251911"/>
              <a:gd name="connsiteY1844" fmla="*/ 1497541 h 6858000"/>
              <a:gd name="connsiteX1845" fmla="*/ 589936 w 7251911"/>
              <a:gd name="connsiteY1845" fmla="*/ 1495813 h 6858000"/>
              <a:gd name="connsiteX1846" fmla="*/ 545659 w 7251911"/>
              <a:gd name="connsiteY1846" fmla="*/ 1514320 h 6858000"/>
              <a:gd name="connsiteX1847" fmla="*/ 531048 w 7251911"/>
              <a:gd name="connsiteY1847" fmla="*/ 1487214 h 6858000"/>
              <a:gd name="connsiteX1848" fmla="*/ 503697 w 7251911"/>
              <a:gd name="connsiteY1848" fmla="*/ 1466106 h 6858000"/>
              <a:gd name="connsiteX1849" fmla="*/ 397431 w 7251911"/>
              <a:gd name="connsiteY1849" fmla="*/ 1500915 h 6858000"/>
              <a:gd name="connsiteX1850" fmla="*/ 366048 w 7251911"/>
              <a:gd name="connsiteY1850" fmla="*/ 1512178 h 6858000"/>
              <a:gd name="connsiteX1851" fmla="*/ 333986 w 7251911"/>
              <a:gd name="connsiteY1851" fmla="*/ 1496806 h 6858000"/>
              <a:gd name="connsiteX1852" fmla="*/ 275611 w 7251911"/>
              <a:gd name="connsiteY1852" fmla="*/ 1468041 h 6858000"/>
              <a:gd name="connsiteX1853" fmla="*/ 253807 w 7251911"/>
              <a:gd name="connsiteY1853" fmla="*/ 1466589 h 6858000"/>
              <a:gd name="connsiteX1854" fmla="*/ 250025 w 7251911"/>
              <a:gd name="connsiteY1854" fmla="*/ 1464854 h 6858000"/>
              <a:gd name="connsiteX1855" fmla="*/ 251683 w 7251911"/>
              <a:gd name="connsiteY1855" fmla="*/ 1467589 h 6858000"/>
              <a:gd name="connsiteX1856" fmla="*/ 254069 w 7251911"/>
              <a:gd name="connsiteY1856" fmla="*/ 1480530 h 6858000"/>
              <a:gd name="connsiteX1857" fmla="*/ 212643 w 7251911"/>
              <a:gd name="connsiteY1857" fmla="*/ 1508243 h 6858000"/>
              <a:gd name="connsiteX1858" fmla="*/ 166494 w 7251911"/>
              <a:gd name="connsiteY1858" fmla="*/ 1493644 h 6858000"/>
              <a:gd name="connsiteX1859" fmla="*/ 131068 w 7251911"/>
              <a:gd name="connsiteY1859" fmla="*/ 1489232 h 6858000"/>
              <a:gd name="connsiteX1860" fmla="*/ 109264 w 7251911"/>
              <a:gd name="connsiteY1860" fmla="*/ 1487780 h 6858000"/>
              <a:gd name="connsiteX1861" fmla="*/ 115371 w 7251911"/>
              <a:gd name="connsiteY1861" fmla="*/ 1470840 h 6858000"/>
              <a:gd name="connsiteX1862" fmla="*/ 211069 w 7251911"/>
              <a:gd name="connsiteY1862" fmla="*/ 1424601 h 6858000"/>
              <a:gd name="connsiteX1863" fmla="*/ 228830 w 7251911"/>
              <a:gd name="connsiteY1863" fmla="*/ 1410377 h 6858000"/>
              <a:gd name="connsiteX1864" fmla="*/ 269373 w 7251911"/>
              <a:gd name="connsiteY1864" fmla="*/ 1373704 h 6858000"/>
              <a:gd name="connsiteX1865" fmla="*/ 314735 w 7251911"/>
              <a:gd name="connsiteY1865" fmla="*/ 1346481 h 6858000"/>
              <a:gd name="connsiteX1866" fmla="*/ 340476 w 7251911"/>
              <a:gd name="connsiteY1866" fmla="*/ 1348423 h 6858000"/>
              <a:gd name="connsiteX1867" fmla="*/ 349696 w 7251911"/>
              <a:gd name="connsiteY1867" fmla="*/ 1354629 h 6858000"/>
              <a:gd name="connsiteX1868" fmla="*/ 350937 w 7251911"/>
              <a:gd name="connsiteY1868" fmla="*/ 1344669 h 6858000"/>
              <a:gd name="connsiteX1869" fmla="*/ 383405 w 7251911"/>
              <a:gd name="connsiteY1869" fmla="*/ 1324690 h 6858000"/>
              <a:gd name="connsiteX1870" fmla="*/ 395786 w 7251911"/>
              <a:gd name="connsiteY1870" fmla="*/ 1337612 h 6858000"/>
              <a:gd name="connsiteX1871" fmla="*/ 402418 w 7251911"/>
              <a:gd name="connsiteY1871" fmla="*/ 1348552 h 6858000"/>
              <a:gd name="connsiteX1872" fmla="*/ 419559 w 7251911"/>
              <a:gd name="connsiteY1872" fmla="*/ 1339308 h 6858000"/>
              <a:gd name="connsiteX1873" fmla="*/ 418366 w 7251911"/>
              <a:gd name="connsiteY1873" fmla="*/ 1332838 h 6858000"/>
              <a:gd name="connsiteX1874" fmla="*/ 440528 w 7251911"/>
              <a:gd name="connsiteY1874" fmla="*/ 1315369 h 6858000"/>
              <a:gd name="connsiteX1875" fmla="*/ 493095 w 7251911"/>
              <a:gd name="connsiteY1875" fmla="*/ 1310538 h 6858000"/>
              <a:gd name="connsiteX1876" fmla="*/ 522974 w 7251911"/>
              <a:gd name="connsiteY1876" fmla="*/ 1295295 h 6858000"/>
              <a:gd name="connsiteX1877" fmla="*/ 539339 w 7251911"/>
              <a:gd name="connsiteY1877" fmla="*/ 1292275 h 6858000"/>
              <a:gd name="connsiteX1878" fmla="*/ 578547 w 7251911"/>
              <a:gd name="connsiteY1878" fmla="*/ 1298423 h 6858000"/>
              <a:gd name="connsiteX1879" fmla="*/ 693937 w 7251911"/>
              <a:gd name="connsiteY1879" fmla="*/ 1302681 h 6858000"/>
              <a:gd name="connsiteX1880" fmla="*/ 738369 w 7251911"/>
              <a:gd name="connsiteY1880" fmla="*/ 1282929 h 6858000"/>
              <a:gd name="connsiteX1881" fmla="*/ 727646 w 7251911"/>
              <a:gd name="connsiteY1881" fmla="*/ 1272743 h 6858000"/>
              <a:gd name="connsiteX1882" fmla="*/ 714443 w 7251911"/>
              <a:gd name="connsiteY1882" fmla="*/ 1264080 h 6858000"/>
              <a:gd name="connsiteX1883" fmla="*/ 673840 w 7251911"/>
              <a:gd name="connsiteY1883" fmla="*/ 1265675 h 6858000"/>
              <a:gd name="connsiteX1884" fmla="*/ 647557 w 7251911"/>
              <a:gd name="connsiteY1884" fmla="*/ 1269471 h 6858000"/>
              <a:gd name="connsiteX1885" fmla="*/ 617519 w 7251911"/>
              <a:gd name="connsiteY1885" fmla="*/ 1265675 h 6858000"/>
              <a:gd name="connsiteX1886" fmla="*/ 583726 w 7251911"/>
              <a:gd name="connsiteY1886" fmla="*/ 1265675 h 6858000"/>
              <a:gd name="connsiteX1887" fmla="*/ 579972 w 7251911"/>
              <a:gd name="connsiteY1887" fmla="*/ 1242896 h 6858000"/>
              <a:gd name="connsiteX1888" fmla="*/ 560259 w 7251911"/>
              <a:gd name="connsiteY1888" fmla="*/ 1228659 h 6858000"/>
              <a:gd name="connsiteX1889" fmla="*/ 553362 w 7251911"/>
              <a:gd name="connsiteY1889" fmla="*/ 1229434 h 6858000"/>
              <a:gd name="connsiteX1890" fmla="*/ 539546 w 7251911"/>
              <a:gd name="connsiteY1890" fmla="*/ 1233707 h 6858000"/>
              <a:gd name="connsiteX1891" fmla="*/ 398661 w 7251911"/>
              <a:gd name="connsiteY1891" fmla="*/ 1234295 h 6858000"/>
              <a:gd name="connsiteX1892" fmla="*/ 353395 w 7251911"/>
              <a:gd name="connsiteY1892" fmla="*/ 1228657 h 6858000"/>
              <a:gd name="connsiteX1893" fmla="*/ 286897 w 7251911"/>
              <a:gd name="connsiteY1893" fmla="*/ 1233017 h 6858000"/>
              <a:gd name="connsiteX1894" fmla="*/ 237384 w 7251911"/>
              <a:gd name="connsiteY1894" fmla="*/ 1229379 h 6858000"/>
              <a:gd name="connsiteX1895" fmla="*/ 228569 w 7251911"/>
              <a:gd name="connsiteY1895" fmla="*/ 1187822 h 6858000"/>
              <a:gd name="connsiteX1896" fmla="*/ 261658 w 7251911"/>
              <a:gd name="connsiteY1896" fmla="*/ 1162864 h 6858000"/>
              <a:gd name="connsiteX1897" fmla="*/ 287302 w 7251911"/>
              <a:gd name="connsiteY1897" fmla="*/ 1197666 h 6858000"/>
              <a:gd name="connsiteX1898" fmla="*/ 306101 w 7251911"/>
              <a:gd name="connsiteY1898" fmla="*/ 1191158 h 6858000"/>
              <a:gd name="connsiteX1899" fmla="*/ 304491 w 7251911"/>
              <a:gd name="connsiteY1899" fmla="*/ 1171992 h 6858000"/>
              <a:gd name="connsiteX1900" fmla="*/ 351356 w 7251911"/>
              <a:gd name="connsiteY1900" fmla="*/ 1148750 h 6858000"/>
              <a:gd name="connsiteX1901" fmla="*/ 369069 w 7251911"/>
              <a:gd name="connsiteY1901" fmla="*/ 1150956 h 6858000"/>
              <a:gd name="connsiteX1902" fmla="*/ 388022 w 7251911"/>
              <a:gd name="connsiteY1902" fmla="*/ 1143202 h 6858000"/>
              <a:gd name="connsiteX1903" fmla="*/ 379422 w 7251911"/>
              <a:gd name="connsiteY1903" fmla="*/ 1132016 h 6858000"/>
              <a:gd name="connsiteX1904" fmla="*/ 367196 w 7251911"/>
              <a:gd name="connsiteY1904" fmla="*/ 1117850 h 6858000"/>
              <a:gd name="connsiteX1905" fmla="*/ 387808 w 7251911"/>
              <a:gd name="connsiteY1905" fmla="*/ 1112832 h 6858000"/>
              <a:gd name="connsiteX1906" fmla="*/ 684098 w 7251911"/>
              <a:gd name="connsiteY1906" fmla="*/ 1092841 h 6858000"/>
              <a:gd name="connsiteX1907" fmla="*/ 700789 w 7251911"/>
              <a:gd name="connsiteY1907" fmla="*/ 1091226 h 6858000"/>
              <a:gd name="connsiteX1908" fmla="*/ 701531 w 7251911"/>
              <a:gd name="connsiteY1908" fmla="*/ 1082970 h 6858000"/>
              <a:gd name="connsiteX1909" fmla="*/ 688859 w 7251911"/>
              <a:gd name="connsiteY1909" fmla="*/ 1075851 h 6858000"/>
              <a:gd name="connsiteX1910" fmla="*/ 673840 w 7251911"/>
              <a:gd name="connsiteY1910" fmla="*/ 1075851 h 6858000"/>
              <a:gd name="connsiteX1911" fmla="*/ 673840 w 7251911"/>
              <a:gd name="connsiteY1911" fmla="*/ 1068259 h 6858000"/>
              <a:gd name="connsiteX1912" fmla="*/ 673840 w 7251911"/>
              <a:gd name="connsiteY1912" fmla="*/ 1064462 h 6858000"/>
              <a:gd name="connsiteX1913" fmla="*/ 745179 w 7251911"/>
              <a:gd name="connsiteY1913" fmla="*/ 1049276 h 6858000"/>
              <a:gd name="connsiteX1914" fmla="*/ 790236 w 7251911"/>
              <a:gd name="connsiteY1914" fmla="*/ 1030294 h 6858000"/>
              <a:gd name="connsiteX1915" fmla="*/ 797746 w 7251911"/>
              <a:gd name="connsiteY1915" fmla="*/ 1022701 h 6858000"/>
              <a:gd name="connsiteX1916" fmla="*/ 786481 w 7251911"/>
              <a:gd name="connsiteY1916" fmla="*/ 1015108 h 6858000"/>
              <a:gd name="connsiteX1917" fmla="*/ 752689 w 7251911"/>
              <a:gd name="connsiteY1917" fmla="*/ 1015108 h 6858000"/>
              <a:gd name="connsiteX1918" fmla="*/ 745179 w 7251911"/>
              <a:gd name="connsiteY1918" fmla="*/ 1011312 h 6858000"/>
              <a:gd name="connsiteX1919" fmla="*/ 748934 w 7251911"/>
              <a:gd name="connsiteY1919" fmla="*/ 1003718 h 6858000"/>
              <a:gd name="connsiteX1920" fmla="*/ 771462 w 7251911"/>
              <a:gd name="connsiteY1920" fmla="*/ 996126 h 6858000"/>
              <a:gd name="connsiteX1921" fmla="*/ 805255 w 7251911"/>
              <a:gd name="connsiteY1921" fmla="*/ 996126 h 6858000"/>
              <a:gd name="connsiteX1922" fmla="*/ 809010 w 7251911"/>
              <a:gd name="connsiteY1922" fmla="*/ 980940 h 6858000"/>
              <a:gd name="connsiteX1923" fmla="*/ 809010 w 7251911"/>
              <a:gd name="connsiteY1923" fmla="*/ 973347 h 6858000"/>
              <a:gd name="connsiteX1924" fmla="*/ 752689 w 7251911"/>
              <a:gd name="connsiteY1924" fmla="*/ 950568 h 6858000"/>
              <a:gd name="connsiteX1925" fmla="*/ 621274 w 7251911"/>
              <a:gd name="connsiteY1925" fmla="*/ 958161 h 6858000"/>
              <a:gd name="connsiteX1926" fmla="*/ 602500 w 7251911"/>
              <a:gd name="connsiteY1926" fmla="*/ 950568 h 6858000"/>
              <a:gd name="connsiteX1927" fmla="*/ 621274 w 7251911"/>
              <a:gd name="connsiteY1927" fmla="*/ 942975 h 6858000"/>
              <a:gd name="connsiteX1928" fmla="*/ 666330 w 7251911"/>
              <a:gd name="connsiteY1928" fmla="*/ 935382 h 6858000"/>
              <a:gd name="connsiteX1929" fmla="*/ 715142 w 7251911"/>
              <a:gd name="connsiteY1929" fmla="*/ 935382 h 6858000"/>
              <a:gd name="connsiteX1930" fmla="*/ 790236 w 7251911"/>
              <a:gd name="connsiteY1930" fmla="*/ 931586 h 6858000"/>
              <a:gd name="connsiteX1931" fmla="*/ 917897 w 7251911"/>
              <a:gd name="connsiteY1931" fmla="*/ 882232 h 6858000"/>
              <a:gd name="connsiteX1932" fmla="*/ 940425 w 7251911"/>
              <a:gd name="connsiteY1932" fmla="*/ 872266 h 6858000"/>
              <a:gd name="connsiteX1933" fmla="*/ 942362 w 7251911"/>
              <a:gd name="connsiteY1933" fmla="*/ 872144 h 6858000"/>
              <a:gd name="connsiteX1934" fmla="*/ 872562 w 7251911"/>
              <a:gd name="connsiteY1934" fmla="*/ 863450 h 6858000"/>
              <a:gd name="connsiteX1935" fmla="*/ 855083 w 7251911"/>
              <a:gd name="connsiteY1935" fmla="*/ 859453 h 6858000"/>
              <a:gd name="connsiteX1936" fmla="*/ 814672 w 7251911"/>
              <a:gd name="connsiteY1936" fmla="*/ 859453 h 6858000"/>
              <a:gd name="connsiteX1937" fmla="*/ 814037 w 7251911"/>
              <a:gd name="connsiteY1937" fmla="*/ 859953 h 6858000"/>
              <a:gd name="connsiteX1938" fmla="*/ 812668 w 7251911"/>
              <a:gd name="connsiteY1938" fmla="*/ 859453 h 6858000"/>
              <a:gd name="connsiteX1939" fmla="*/ 767708 w 7251911"/>
              <a:gd name="connsiteY1939" fmla="*/ 859453 h 6858000"/>
              <a:gd name="connsiteX1940" fmla="*/ 711387 w 7251911"/>
              <a:gd name="connsiteY1940" fmla="*/ 821488 h 6858000"/>
              <a:gd name="connsiteX1941" fmla="*/ 711387 w 7251911"/>
              <a:gd name="connsiteY1941" fmla="*/ 813895 h 6858000"/>
              <a:gd name="connsiteX1942" fmla="*/ 726406 w 7251911"/>
              <a:gd name="connsiteY1942" fmla="*/ 783524 h 6858000"/>
              <a:gd name="connsiteX1943" fmla="*/ 748934 w 7251911"/>
              <a:gd name="connsiteY1943" fmla="*/ 760745 h 6858000"/>
              <a:gd name="connsiteX1944" fmla="*/ 775687 w 7251911"/>
              <a:gd name="connsiteY1944" fmla="*/ 745084 h 6858000"/>
              <a:gd name="connsiteX1945" fmla="*/ 775778 w 7251911"/>
              <a:gd name="connsiteY1945" fmla="*/ 744694 h 6858000"/>
              <a:gd name="connsiteX1946" fmla="*/ 752144 w 7251911"/>
              <a:gd name="connsiteY1946" fmla="*/ 739087 h 6858000"/>
              <a:gd name="connsiteX1947" fmla="*/ 700276 w 7251911"/>
              <a:gd name="connsiteY1947" fmla="*/ 738316 h 6858000"/>
              <a:gd name="connsiteX1948" fmla="*/ 687381 w 7251911"/>
              <a:gd name="connsiteY1948" fmla="*/ 745560 h 6858000"/>
              <a:gd name="connsiteX1949" fmla="*/ 675108 w 7251911"/>
              <a:gd name="connsiteY1949" fmla="*/ 747824 h 6858000"/>
              <a:gd name="connsiteX1950" fmla="*/ 631654 w 7251911"/>
              <a:gd name="connsiteY1950" fmla="*/ 743676 h 6858000"/>
              <a:gd name="connsiteX1951" fmla="*/ 578622 w 7251911"/>
              <a:gd name="connsiteY1951" fmla="*/ 752242 h 6858000"/>
              <a:gd name="connsiteX1952" fmla="*/ 565883 w 7251911"/>
              <a:gd name="connsiteY1952" fmla="*/ 758242 h 6858000"/>
              <a:gd name="connsiteX1953" fmla="*/ 552524 w 7251911"/>
              <a:gd name="connsiteY1953" fmla="*/ 769221 h 6858000"/>
              <a:gd name="connsiteX1954" fmla="*/ 523778 w 7251911"/>
              <a:gd name="connsiteY1954" fmla="*/ 759319 h 6858000"/>
              <a:gd name="connsiteX1955" fmla="*/ 508904 w 7251911"/>
              <a:gd name="connsiteY1955" fmla="*/ 718272 h 6858000"/>
              <a:gd name="connsiteX1956" fmla="*/ 538318 w 7251911"/>
              <a:gd name="connsiteY1956" fmla="*/ 706764 h 6858000"/>
              <a:gd name="connsiteX1957" fmla="*/ 562604 w 7251911"/>
              <a:gd name="connsiteY1957" fmla="*/ 688295 h 6858000"/>
              <a:gd name="connsiteX1958" fmla="*/ 575712 w 7251911"/>
              <a:gd name="connsiteY1958" fmla="*/ 711421 h 6858000"/>
              <a:gd name="connsiteX1959" fmla="*/ 600057 w 7251911"/>
              <a:gd name="connsiteY1959" fmla="*/ 724568 h 6858000"/>
              <a:gd name="connsiteX1960" fmla="*/ 627659 w 7251911"/>
              <a:gd name="connsiteY1960" fmla="*/ 711570 h 6858000"/>
              <a:gd name="connsiteX1961" fmla="*/ 637547 w 7251911"/>
              <a:gd name="connsiteY1961" fmla="*/ 696365 h 6858000"/>
              <a:gd name="connsiteX1962" fmla="*/ 680380 w 7251911"/>
              <a:gd name="connsiteY1962" fmla="*/ 705494 h 6858000"/>
              <a:gd name="connsiteX1963" fmla="*/ 736823 w 7251911"/>
              <a:gd name="connsiteY1963" fmla="*/ 669537 h 6858000"/>
              <a:gd name="connsiteX1964" fmla="*/ 798348 w 7251911"/>
              <a:gd name="connsiteY1964" fmla="*/ 656971 h 6858000"/>
              <a:gd name="connsiteX1965" fmla="*/ 818551 w 7251911"/>
              <a:gd name="connsiteY1965" fmla="*/ 656779 h 6858000"/>
              <a:gd name="connsiteX1966" fmla="*/ 824029 w 7251911"/>
              <a:gd name="connsiteY1966" fmla="*/ 650647 h 6858000"/>
              <a:gd name="connsiteX1967" fmla="*/ 839047 w 7251911"/>
              <a:gd name="connsiteY1967" fmla="*/ 646851 h 6858000"/>
              <a:gd name="connsiteX1968" fmla="*/ 880349 w 7251911"/>
              <a:gd name="connsiteY1968" fmla="*/ 639258 h 6858000"/>
              <a:gd name="connsiteX1969" fmla="*/ 895368 w 7251911"/>
              <a:gd name="connsiteY1969" fmla="*/ 635461 h 6858000"/>
              <a:gd name="connsiteX1970" fmla="*/ 925406 w 7251911"/>
              <a:gd name="connsiteY1970" fmla="*/ 635461 h 6858000"/>
              <a:gd name="connsiteX1971" fmla="*/ 977972 w 7251911"/>
              <a:gd name="connsiteY1971" fmla="*/ 646851 h 6858000"/>
              <a:gd name="connsiteX1972" fmla="*/ 1015520 w 7251911"/>
              <a:gd name="connsiteY1972" fmla="*/ 643054 h 6858000"/>
              <a:gd name="connsiteX1973" fmla="*/ 1040138 w 7251911"/>
              <a:gd name="connsiteY1973" fmla="*/ 631707 h 6858000"/>
              <a:gd name="connsiteX1974" fmla="*/ 1039376 w 7251911"/>
              <a:gd name="connsiteY1974" fmla="*/ 631361 h 6858000"/>
              <a:gd name="connsiteX1975" fmla="*/ 1016117 w 7251911"/>
              <a:gd name="connsiteY1975" fmla="*/ 609499 h 6858000"/>
              <a:gd name="connsiteX1976" fmla="*/ 1006896 w 7251911"/>
              <a:gd name="connsiteY1976" fmla="*/ 603294 h 6858000"/>
              <a:gd name="connsiteX1977" fmla="*/ 992499 w 7251911"/>
              <a:gd name="connsiteY1977" fmla="*/ 606558 h 6858000"/>
              <a:gd name="connsiteX1978" fmla="*/ 980488 w 7251911"/>
              <a:gd name="connsiteY1978" fmla="*/ 622762 h 6858000"/>
              <a:gd name="connsiteX1979" fmla="*/ 954330 w 7251911"/>
              <a:gd name="connsiteY1979" fmla="*/ 608125 h 6858000"/>
              <a:gd name="connsiteX1980" fmla="*/ 939826 w 7251911"/>
              <a:gd name="connsiteY1980" fmla="*/ 596204 h 6858000"/>
              <a:gd name="connsiteX1981" fmla="*/ 906523 w 7251911"/>
              <a:gd name="connsiteY1981" fmla="*/ 590792 h 6858000"/>
              <a:gd name="connsiteX1982" fmla="*/ 842768 w 7251911"/>
              <a:gd name="connsiteY1982" fmla="*/ 589172 h 6858000"/>
              <a:gd name="connsiteX1983" fmla="*/ 795068 w 7251911"/>
              <a:gd name="connsiteY1983" fmla="*/ 587024 h 6858000"/>
              <a:gd name="connsiteX1984" fmla="*/ 774504 w 7251911"/>
              <a:gd name="connsiteY1984" fmla="*/ 575612 h 6858000"/>
              <a:gd name="connsiteX1985" fmla="*/ 768493 w 7251911"/>
              <a:gd name="connsiteY1985" fmla="*/ 559692 h 6858000"/>
              <a:gd name="connsiteX1986" fmla="*/ 733329 w 7251911"/>
              <a:gd name="connsiteY1986" fmla="*/ 569219 h 6858000"/>
              <a:gd name="connsiteX1987" fmla="*/ 726602 w 7251911"/>
              <a:gd name="connsiteY1987" fmla="*/ 591139 h 6858000"/>
              <a:gd name="connsiteX1988" fmla="*/ 662167 w 7251911"/>
              <a:gd name="connsiteY1988" fmla="*/ 562884 h 6858000"/>
              <a:gd name="connsiteX1989" fmla="*/ 612809 w 7251911"/>
              <a:gd name="connsiteY1989" fmla="*/ 558001 h 6858000"/>
              <a:gd name="connsiteX1990" fmla="*/ 525545 w 7251911"/>
              <a:gd name="connsiteY1990" fmla="*/ 568625 h 6858000"/>
              <a:gd name="connsiteX1991" fmla="*/ 498301 w 7251911"/>
              <a:gd name="connsiteY1991" fmla="*/ 562703 h 6858000"/>
              <a:gd name="connsiteX1992" fmla="*/ 404607 w 7251911"/>
              <a:gd name="connsiteY1992" fmla="*/ 544712 h 6858000"/>
              <a:gd name="connsiteX1993" fmla="*/ 370064 w 7251911"/>
              <a:gd name="connsiteY1993" fmla="*/ 549259 h 6858000"/>
              <a:gd name="connsiteX1994" fmla="*/ 311283 w 7251911"/>
              <a:gd name="connsiteY1994" fmla="*/ 555845 h 6858000"/>
              <a:gd name="connsiteX1995" fmla="*/ 292222 w 7251911"/>
              <a:gd name="connsiteY1995" fmla="*/ 548414 h 6858000"/>
              <a:gd name="connsiteX1996" fmla="*/ 289681 w 7251911"/>
              <a:gd name="connsiteY1996" fmla="*/ 536719 h 6858000"/>
              <a:gd name="connsiteX1997" fmla="*/ 286676 w 7251911"/>
              <a:gd name="connsiteY1997" fmla="*/ 528758 h 6858000"/>
              <a:gd name="connsiteX1998" fmla="*/ 242912 w 7251911"/>
              <a:gd name="connsiteY1998" fmla="*/ 527100 h 6858000"/>
              <a:gd name="connsiteX1999" fmla="*/ 231366 w 7251911"/>
              <a:gd name="connsiteY1999" fmla="*/ 539570 h 6858000"/>
              <a:gd name="connsiteX2000" fmla="*/ 187089 w 7251911"/>
              <a:gd name="connsiteY2000" fmla="*/ 558077 h 6858000"/>
              <a:gd name="connsiteX2001" fmla="*/ 180147 w 7251911"/>
              <a:gd name="connsiteY2001" fmla="*/ 549626 h 6858000"/>
              <a:gd name="connsiteX2002" fmla="*/ 166573 w 7251911"/>
              <a:gd name="connsiteY2002" fmla="*/ 530235 h 6858000"/>
              <a:gd name="connsiteX2003" fmla="*/ 127056 w 7251911"/>
              <a:gd name="connsiteY2003" fmla="*/ 526577 h 6858000"/>
              <a:gd name="connsiteX2004" fmla="*/ 85105 w 7251911"/>
              <a:gd name="connsiteY2004" fmla="*/ 526410 h 6858000"/>
              <a:gd name="connsiteX2005" fmla="*/ 68478 w 7251911"/>
              <a:gd name="connsiteY2005" fmla="*/ 515488 h 6858000"/>
              <a:gd name="connsiteX2006" fmla="*/ 49727 w 7251911"/>
              <a:gd name="connsiteY2006" fmla="*/ 505567 h 6858000"/>
              <a:gd name="connsiteX2007" fmla="*/ 35640 w 7251911"/>
              <a:gd name="connsiteY2007" fmla="*/ 506341 h 6858000"/>
              <a:gd name="connsiteX2008" fmla="*/ 16114 w 7251911"/>
              <a:gd name="connsiteY2008" fmla="*/ 502644 h 6858000"/>
              <a:gd name="connsiteX2009" fmla="*/ 23259 w 7251911"/>
              <a:gd name="connsiteY2009" fmla="*/ 493420 h 6858000"/>
              <a:gd name="connsiteX2010" fmla="*/ 0 w 7251911"/>
              <a:gd name="connsiteY2010" fmla="*/ 471558 h 6858000"/>
              <a:gd name="connsiteX2011" fmla="*/ 8684 w 7251911"/>
              <a:gd name="connsiteY2011" fmla="*/ 401837 h 6858000"/>
              <a:gd name="connsiteX2012" fmla="*/ 38468 w 7251911"/>
              <a:gd name="connsiteY2012" fmla="*/ 419454 h 6858000"/>
              <a:gd name="connsiteX2013" fmla="*/ 112898 w 7251911"/>
              <a:gd name="connsiteY2013" fmla="*/ 447690 h 6858000"/>
              <a:gd name="connsiteX2014" fmla="*/ 163031 w 7251911"/>
              <a:gd name="connsiteY2014" fmla="*/ 446348 h 6858000"/>
              <a:gd name="connsiteX2015" fmla="*/ 183177 w 7251911"/>
              <a:gd name="connsiteY2015" fmla="*/ 445065 h 6858000"/>
              <a:gd name="connsiteX2016" fmla="*/ 174578 w 7251911"/>
              <a:gd name="connsiteY2016" fmla="*/ 433879 h 6858000"/>
              <a:gd name="connsiteX2017" fmla="*/ 163544 w 7251911"/>
              <a:gd name="connsiteY2017" fmla="*/ 426183 h 6858000"/>
              <a:gd name="connsiteX2018" fmla="*/ 151318 w 7251911"/>
              <a:gd name="connsiteY2018" fmla="*/ 412017 h 6858000"/>
              <a:gd name="connsiteX2019" fmla="*/ 175711 w 7251911"/>
              <a:gd name="connsiteY2019" fmla="*/ 408734 h 6858000"/>
              <a:gd name="connsiteX2020" fmla="*/ 217041 w 7251911"/>
              <a:gd name="connsiteY2020" fmla="*/ 413881 h 6858000"/>
              <a:gd name="connsiteX2021" fmla="*/ 296123 w 7251911"/>
              <a:gd name="connsiteY2021" fmla="*/ 404767 h 6858000"/>
              <a:gd name="connsiteX2022" fmla="*/ 307932 w 7251911"/>
              <a:gd name="connsiteY2022" fmla="*/ 406237 h 6858000"/>
              <a:gd name="connsiteX2023" fmla="*/ 321399 w 7251911"/>
              <a:gd name="connsiteY2023" fmla="*/ 410443 h 6858000"/>
              <a:gd name="connsiteX2024" fmla="*/ 333362 w 7251911"/>
              <a:gd name="connsiteY2024" fmla="*/ 410669 h 6858000"/>
              <a:gd name="connsiteX2025" fmla="*/ 328233 w 7251911"/>
              <a:gd name="connsiteY2025" fmla="*/ 403709 h 6858000"/>
              <a:gd name="connsiteX2026" fmla="*/ 314194 w 7251911"/>
              <a:gd name="connsiteY2026" fmla="*/ 388053 h 6858000"/>
              <a:gd name="connsiteX2027" fmla="*/ 315745 w 7251911"/>
              <a:gd name="connsiteY2027" fmla="*/ 375602 h 6858000"/>
              <a:gd name="connsiteX2028" fmla="*/ 335426 w 7251911"/>
              <a:gd name="connsiteY2028" fmla="*/ 378054 h 6858000"/>
              <a:gd name="connsiteX2029" fmla="*/ 348428 w 7251911"/>
              <a:gd name="connsiteY2029" fmla="*/ 385995 h 6858000"/>
              <a:gd name="connsiteX2030" fmla="*/ 391106 w 7251911"/>
              <a:gd name="connsiteY2030" fmla="*/ 396368 h 6858000"/>
              <a:gd name="connsiteX2031" fmla="*/ 448181 w 7251911"/>
              <a:gd name="connsiteY2031" fmla="*/ 403477 h 6858000"/>
              <a:gd name="connsiteX2032" fmla="*/ 473922 w 7251911"/>
              <a:gd name="connsiteY2032" fmla="*/ 405419 h 6858000"/>
              <a:gd name="connsiteX2033" fmla="*/ 468065 w 7251911"/>
              <a:gd name="connsiteY2033" fmla="*/ 388253 h 6858000"/>
              <a:gd name="connsiteX2034" fmla="*/ 459155 w 7251911"/>
              <a:gd name="connsiteY2034" fmla="*/ 379557 h 6858000"/>
              <a:gd name="connsiteX2035" fmla="*/ 466300 w 7251911"/>
              <a:gd name="connsiteY2035" fmla="*/ 370332 h 6858000"/>
              <a:gd name="connsiteX2036" fmla="*/ 577743 w 7251911"/>
              <a:gd name="connsiteY2036" fmla="*/ 326054 h 6858000"/>
              <a:gd name="connsiteX2037" fmla="*/ 580952 w 7251911"/>
              <a:gd name="connsiteY2037" fmla="*/ 316339 h 6858000"/>
              <a:gd name="connsiteX2038" fmla="*/ 605965 w 7251911"/>
              <a:gd name="connsiteY2038" fmla="*/ 308076 h 6858000"/>
              <a:gd name="connsiteX2039" fmla="*/ 734405 w 7251911"/>
              <a:gd name="connsiteY2039" fmla="*/ 303844 h 6858000"/>
              <a:gd name="connsiteX2040" fmla="*/ 821360 w 7251911"/>
              <a:gd name="connsiteY2040" fmla="*/ 295710 h 6858000"/>
              <a:gd name="connsiteX2041" fmla="*/ 856523 w 7251911"/>
              <a:gd name="connsiteY2041" fmla="*/ 286182 h 6858000"/>
              <a:gd name="connsiteX2042" fmla="*/ 885007 w 7251911"/>
              <a:gd name="connsiteY2042" fmla="*/ 282144 h 6858000"/>
              <a:gd name="connsiteX2043" fmla="*/ 988589 w 7251911"/>
              <a:gd name="connsiteY2043" fmla="*/ 284931 h 6858000"/>
              <a:gd name="connsiteX2044" fmla="*/ 1107034 w 7251911"/>
              <a:gd name="connsiteY2044" fmla="*/ 280719 h 6858000"/>
              <a:gd name="connsiteX2045" fmla="*/ 1138106 w 7251911"/>
              <a:gd name="connsiteY2045" fmla="*/ 271946 h 6858000"/>
              <a:gd name="connsiteX2046" fmla="*/ 1147858 w 7251911"/>
              <a:gd name="connsiteY2046" fmla="*/ 267925 h 6858000"/>
              <a:gd name="connsiteX2047" fmla="*/ 1135858 w 7251911"/>
              <a:gd name="connsiteY2047" fmla="*/ 269896 h 6858000"/>
              <a:gd name="connsiteX2048" fmla="*/ 1072008 w 7251911"/>
              <a:gd name="connsiteY2048" fmla="*/ 266194 h 6858000"/>
              <a:gd name="connsiteX2049" fmla="*/ 1045717 w 7251911"/>
              <a:gd name="connsiteY2049" fmla="*/ 266194 h 6858000"/>
              <a:gd name="connsiteX2050" fmla="*/ 1008159 w 7251911"/>
              <a:gd name="connsiteY2050" fmla="*/ 267428 h 6858000"/>
              <a:gd name="connsiteX2051" fmla="*/ 970600 w 7251911"/>
              <a:gd name="connsiteY2051" fmla="*/ 266194 h 6858000"/>
              <a:gd name="connsiteX2052" fmla="*/ 951821 w 7251911"/>
              <a:gd name="connsiteY2052" fmla="*/ 267428 h 6858000"/>
              <a:gd name="connsiteX2053" fmla="*/ 809098 w 7251911"/>
              <a:gd name="connsiteY2053" fmla="*/ 267428 h 6858000"/>
              <a:gd name="connsiteX2054" fmla="*/ 718958 w 7251911"/>
              <a:gd name="connsiteY2054" fmla="*/ 266194 h 6858000"/>
              <a:gd name="connsiteX2055" fmla="*/ 700178 w 7251911"/>
              <a:gd name="connsiteY2055" fmla="*/ 262492 h 6858000"/>
              <a:gd name="connsiteX2056" fmla="*/ 733981 w 7251911"/>
              <a:gd name="connsiteY2056" fmla="*/ 260024 h 6858000"/>
              <a:gd name="connsiteX2057" fmla="*/ 779051 w 7251911"/>
              <a:gd name="connsiteY2057" fmla="*/ 260024 h 6858000"/>
              <a:gd name="connsiteX2058" fmla="*/ 797831 w 7251911"/>
              <a:gd name="connsiteY2058" fmla="*/ 255088 h 6858000"/>
              <a:gd name="connsiteX2059" fmla="*/ 809098 w 7251911"/>
              <a:gd name="connsiteY2059" fmla="*/ 252620 h 6858000"/>
              <a:gd name="connsiteX2060" fmla="*/ 876704 w 7251911"/>
              <a:gd name="connsiteY2060" fmla="*/ 252620 h 6858000"/>
              <a:gd name="connsiteX2061" fmla="*/ 887971 w 7251911"/>
              <a:gd name="connsiteY2061" fmla="*/ 252620 h 6858000"/>
              <a:gd name="connsiteX2062" fmla="*/ 891727 w 7251911"/>
              <a:gd name="connsiteY2062" fmla="*/ 250152 h 6858000"/>
              <a:gd name="connsiteX2063" fmla="*/ 891727 w 7251911"/>
              <a:gd name="connsiteY2063" fmla="*/ 248918 h 6858000"/>
              <a:gd name="connsiteX2064" fmla="*/ 887971 w 7251911"/>
              <a:gd name="connsiteY2064" fmla="*/ 248918 h 6858000"/>
              <a:gd name="connsiteX2065" fmla="*/ 809098 w 7251911"/>
              <a:gd name="connsiteY2065" fmla="*/ 246450 h 6858000"/>
              <a:gd name="connsiteX2066" fmla="*/ 756516 w 7251911"/>
              <a:gd name="connsiteY2066" fmla="*/ 243982 h 6858000"/>
              <a:gd name="connsiteX2067" fmla="*/ 749004 w 7251911"/>
              <a:gd name="connsiteY2067" fmla="*/ 242748 h 6858000"/>
              <a:gd name="connsiteX2068" fmla="*/ 685155 w 7251911"/>
              <a:gd name="connsiteY2068" fmla="*/ 245216 h 6858000"/>
              <a:gd name="connsiteX2069" fmla="*/ 655108 w 7251911"/>
              <a:gd name="connsiteY2069" fmla="*/ 246450 h 6858000"/>
              <a:gd name="connsiteX2070" fmla="*/ 636329 w 7251911"/>
              <a:gd name="connsiteY2070" fmla="*/ 242748 h 6858000"/>
              <a:gd name="connsiteX2071" fmla="*/ 643840 w 7251911"/>
              <a:gd name="connsiteY2071" fmla="*/ 235344 h 6858000"/>
              <a:gd name="connsiteX2072" fmla="*/ 677643 w 7251911"/>
              <a:gd name="connsiteY2072" fmla="*/ 231642 h 6858000"/>
              <a:gd name="connsiteX2073" fmla="*/ 711446 w 7251911"/>
              <a:gd name="connsiteY2073" fmla="*/ 231642 h 6858000"/>
              <a:gd name="connsiteX2074" fmla="*/ 726469 w 7251911"/>
              <a:gd name="connsiteY2074" fmla="*/ 230408 h 6858000"/>
              <a:gd name="connsiteX2075" fmla="*/ 688911 w 7251911"/>
              <a:gd name="connsiteY2075" fmla="*/ 229174 h 6858000"/>
              <a:gd name="connsiteX2076" fmla="*/ 696422 w 7251911"/>
              <a:gd name="connsiteY2076" fmla="*/ 220536 h 6858000"/>
              <a:gd name="connsiteX2077" fmla="*/ 718958 w 7251911"/>
              <a:gd name="connsiteY2077" fmla="*/ 218068 h 6858000"/>
              <a:gd name="connsiteX2078" fmla="*/ 722713 w 7251911"/>
              <a:gd name="connsiteY2078" fmla="*/ 214366 h 6858000"/>
              <a:gd name="connsiteX2079" fmla="*/ 715202 w 7251911"/>
              <a:gd name="connsiteY2079" fmla="*/ 213132 h 6858000"/>
              <a:gd name="connsiteX2080" fmla="*/ 662620 w 7251911"/>
              <a:gd name="connsiteY2080" fmla="*/ 214366 h 6858000"/>
              <a:gd name="connsiteX2081" fmla="*/ 628817 w 7251911"/>
              <a:gd name="connsiteY2081" fmla="*/ 214366 h 6858000"/>
              <a:gd name="connsiteX2082" fmla="*/ 595014 w 7251911"/>
              <a:gd name="connsiteY2082" fmla="*/ 210664 h 6858000"/>
              <a:gd name="connsiteX2083" fmla="*/ 572479 w 7251911"/>
              <a:gd name="connsiteY2083" fmla="*/ 204494 h 6858000"/>
              <a:gd name="connsiteX2084" fmla="*/ 553700 w 7251911"/>
              <a:gd name="connsiteY2084" fmla="*/ 200792 h 6858000"/>
              <a:gd name="connsiteX2085" fmla="*/ 534921 w 7251911"/>
              <a:gd name="connsiteY2085" fmla="*/ 200792 h 6858000"/>
              <a:gd name="connsiteX2086" fmla="*/ 527409 w 7251911"/>
              <a:gd name="connsiteY2086" fmla="*/ 194622 h 6858000"/>
              <a:gd name="connsiteX2087" fmla="*/ 546188 w 7251911"/>
              <a:gd name="connsiteY2087" fmla="*/ 189686 h 6858000"/>
              <a:gd name="connsiteX2088" fmla="*/ 591258 w 7251911"/>
              <a:gd name="connsiteY2088" fmla="*/ 189686 h 6858000"/>
              <a:gd name="connsiteX2089" fmla="*/ 640085 w 7251911"/>
              <a:gd name="connsiteY2089" fmla="*/ 189686 h 6858000"/>
              <a:gd name="connsiteX2090" fmla="*/ 681399 w 7251911"/>
              <a:gd name="connsiteY2090" fmla="*/ 187218 h 6858000"/>
              <a:gd name="connsiteX2091" fmla="*/ 696422 w 7251911"/>
              <a:gd name="connsiteY2091" fmla="*/ 177346 h 6858000"/>
              <a:gd name="connsiteX2092" fmla="*/ 715202 w 7251911"/>
              <a:gd name="connsiteY2092" fmla="*/ 171176 h 6858000"/>
              <a:gd name="connsiteX2093" fmla="*/ 756516 w 7251911"/>
              <a:gd name="connsiteY2093" fmla="*/ 172410 h 6858000"/>
              <a:gd name="connsiteX2094" fmla="*/ 775295 w 7251911"/>
              <a:gd name="connsiteY2094" fmla="*/ 169942 h 6858000"/>
              <a:gd name="connsiteX2095" fmla="*/ 790319 w 7251911"/>
              <a:gd name="connsiteY2095" fmla="*/ 167474 h 6858000"/>
              <a:gd name="connsiteX2096" fmla="*/ 835389 w 7251911"/>
              <a:gd name="connsiteY2096" fmla="*/ 167474 h 6858000"/>
              <a:gd name="connsiteX2097" fmla="*/ 880459 w 7251911"/>
              <a:gd name="connsiteY2097" fmla="*/ 165006 h 6858000"/>
              <a:gd name="connsiteX2098" fmla="*/ 940553 w 7251911"/>
              <a:gd name="connsiteY2098" fmla="*/ 162538 h 6858000"/>
              <a:gd name="connsiteX2099" fmla="*/ 948065 w 7251911"/>
              <a:gd name="connsiteY2099" fmla="*/ 162538 h 6858000"/>
              <a:gd name="connsiteX2100" fmla="*/ 955577 w 7251911"/>
              <a:gd name="connsiteY2100" fmla="*/ 158836 h 6858000"/>
              <a:gd name="connsiteX2101" fmla="*/ 970600 w 7251911"/>
              <a:gd name="connsiteY2101" fmla="*/ 161303 h 6858000"/>
              <a:gd name="connsiteX2102" fmla="*/ 996891 w 7251911"/>
              <a:gd name="connsiteY2102" fmla="*/ 158836 h 6858000"/>
              <a:gd name="connsiteX2103" fmla="*/ 1023182 w 7251911"/>
              <a:gd name="connsiteY2103" fmla="*/ 158836 h 6858000"/>
              <a:gd name="connsiteX2104" fmla="*/ 1041961 w 7251911"/>
              <a:gd name="connsiteY2104" fmla="*/ 157601 h 6858000"/>
              <a:gd name="connsiteX2105" fmla="*/ 1087032 w 7251911"/>
              <a:gd name="connsiteY2105" fmla="*/ 155133 h 6858000"/>
              <a:gd name="connsiteX2106" fmla="*/ 1109567 w 7251911"/>
              <a:gd name="connsiteY2106" fmla="*/ 153899 h 6858000"/>
              <a:gd name="connsiteX2107" fmla="*/ 1117079 w 7251911"/>
              <a:gd name="connsiteY2107" fmla="*/ 153899 h 6858000"/>
              <a:gd name="connsiteX2108" fmla="*/ 1195952 w 7251911"/>
              <a:gd name="connsiteY2108" fmla="*/ 152665 h 6858000"/>
              <a:gd name="connsiteX2109" fmla="*/ 1240638 w 7251911"/>
              <a:gd name="connsiteY2109" fmla="*/ 151931 h 6858000"/>
              <a:gd name="connsiteX2110" fmla="*/ 1241451 w 7251911"/>
              <a:gd name="connsiteY2110" fmla="*/ 148271 h 6858000"/>
              <a:gd name="connsiteX2111" fmla="*/ 1243312 w 7251911"/>
              <a:gd name="connsiteY2111" fmla="*/ 133331 h 6858000"/>
              <a:gd name="connsiteX2112" fmla="*/ 1221197 w 7251911"/>
              <a:gd name="connsiteY2112" fmla="*/ 134369 h 6858000"/>
              <a:gd name="connsiteX2113" fmla="*/ 1189553 w 7251911"/>
              <a:gd name="connsiteY2113" fmla="*/ 131692 h 6858000"/>
              <a:gd name="connsiteX2114" fmla="*/ 990833 w 7251911"/>
              <a:gd name="connsiteY2114" fmla="*/ 138549 h 6858000"/>
              <a:gd name="connsiteX2115" fmla="*/ 957065 w 7251911"/>
              <a:gd name="connsiteY2115" fmla="*/ 136871 h 6858000"/>
              <a:gd name="connsiteX2116" fmla="*/ 873212 w 7251911"/>
              <a:gd name="connsiteY2116" fmla="*/ 120105 h 6858000"/>
              <a:gd name="connsiteX2117" fmla="*/ 768544 w 7251911"/>
              <a:gd name="connsiteY2117" fmla="*/ 126033 h 6858000"/>
              <a:gd name="connsiteX2118" fmla="*/ 720272 w 7251911"/>
              <a:gd name="connsiteY2118" fmla="*/ 112435 h 6858000"/>
              <a:gd name="connsiteX2119" fmla="*/ 670604 w 7251911"/>
              <a:gd name="connsiteY2119" fmla="*/ 110041 h 6858000"/>
              <a:gd name="connsiteX2120" fmla="*/ 623632 w 7251911"/>
              <a:gd name="connsiteY2120" fmla="*/ 118098 h 6858000"/>
              <a:gd name="connsiteX2121" fmla="*/ 572568 w 7251911"/>
              <a:gd name="connsiteY2121" fmla="*/ 126910 h 6858000"/>
              <a:gd name="connsiteX2122" fmla="*/ 522793 w 7251911"/>
              <a:gd name="connsiteY2122" fmla="*/ 109331 h 6858000"/>
              <a:gd name="connsiteX2123" fmla="*/ 525119 w 7251911"/>
              <a:gd name="connsiteY2123" fmla="*/ 90656 h 6858000"/>
              <a:gd name="connsiteX2124" fmla="*/ 557849 w 7251911"/>
              <a:gd name="connsiteY2124" fmla="*/ 84618 h 6858000"/>
              <a:gd name="connsiteX2125" fmla="*/ 632530 w 7251911"/>
              <a:gd name="connsiteY2125" fmla="*/ 78748 h 6858000"/>
              <a:gd name="connsiteX2126" fmla="*/ 639210 w 7251911"/>
              <a:gd name="connsiteY2126" fmla="*/ 73258 h 6858000"/>
              <a:gd name="connsiteX2127" fmla="*/ 641429 w 7251911"/>
              <a:gd name="connsiteY2127" fmla="*/ 39398 h 6858000"/>
              <a:gd name="connsiteX2128" fmla="*/ 643707 w 7251911"/>
              <a:gd name="connsiteY2128" fmla="*/ 37153 h 6858000"/>
              <a:gd name="connsiteX2129" fmla="*/ 679395 w 7251911"/>
              <a:gd name="connsiteY2129" fmla="*/ 55506 h 6858000"/>
              <a:gd name="connsiteX2130" fmla="*/ 709692 w 7251911"/>
              <a:gd name="connsiteY2130" fmla="*/ 52958 h 6858000"/>
              <a:gd name="connsiteX2131" fmla="*/ 728646 w 7251911"/>
              <a:gd name="connsiteY2131" fmla="*/ 45204 h 6858000"/>
              <a:gd name="connsiteX2132" fmla="*/ 754851 w 7251911"/>
              <a:gd name="connsiteY2132" fmla="*/ 43411 h 6858000"/>
              <a:gd name="connsiteX2133" fmla="*/ 787844 w 7251911"/>
              <a:gd name="connsiteY2133" fmla="*/ 51313 h 6858000"/>
              <a:gd name="connsiteX2134" fmla="*/ 813430 w 7251911"/>
              <a:gd name="connsiteY2134" fmla="*/ 54500 h 6858000"/>
              <a:gd name="connsiteX2135" fmla="*/ 854915 w 7251911"/>
              <a:gd name="connsiteY2135" fmla="*/ 58403 h 6858000"/>
              <a:gd name="connsiteX2136" fmla="*/ 890234 w 7251911"/>
              <a:gd name="connsiteY2136" fmla="*/ 47630 h 6858000"/>
              <a:gd name="connsiteX2137" fmla="*/ 910273 w 7251911"/>
              <a:gd name="connsiteY2137" fmla="*/ 31161 h 6858000"/>
              <a:gd name="connsiteX2138" fmla="*/ 975996 w 7251911"/>
              <a:gd name="connsiteY2138" fmla="*/ 33025 h 6858000"/>
              <a:gd name="connsiteX2139" fmla="*/ 1156382 w 7251911"/>
              <a:gd name="connsiteY2139" fmla="*/ 28943 h 6858000"/>
              <a:gd name="connsiteX2140" fmla="*/ 1180822 w 7251911"/>
              <a:gd name="connsiteY2140" fmla="*/ 92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Lst>
            <a:rect l="l" t="t" r="r" b="b"/>
            <a:pathLst>
              <a:path w="7251911" h="6858000">
                <a:moveTo>
                  <a:pt x="1482284" y="6561382"/>
                </a:moveTo>
                <a:lnTo>
                  <a:pt x="1480161" y="6561566"/>
                </a:lnTo>
                <a:lnTo>
                  <a:pt x="1481119" y="6561697"/>
                </a:lnTo>
                <a:lnTo>
                  <a:pt x="1483349" y="6562029"/>
                </a:lnTo>
                <a:close/>
                <a:moveTo>
                  <a:pt x="1001679" y="6534807"/>
                </a:moveTo>
                <a:cubicBezTo>
                  <a:pt x="1001679" y="6534807"/>
                  <a:pt x="1001679" y="6538603"/>
                  <a:pt x="997924" y="6538603"/>
                </a:cubicBezTo>
                <a:cubicBezTo>
                  <a:pt x="1001679" y="6546196"/>
                  <a:pt x="1005434" y="6542400"/>
                  <a:pt x="1012943" y="6542400"/>
                </a:cubicBezTo>
                <a:cubicBezTo>
                  <a:pt x="1016698" y="6542400"/>
                  <a:pt x="1016698" y="6546196"/>
                  <a:pt x="1016698" y="6546196"/>
                </a:cubicBezTo>
                <a:cubicBezTo>
                  <a:pt x="1016698" y="6549993"/>
                  <a:pt x="1016698" y="6557586"/>
                  <a:pt x="1012943" y="6553789"/>
                </a:cubicBezTo>
                <a:cubicBezTo>
                  <a:pt x="1009189" y="6553789"/>
                  <a:pt x="1005434" y="6561382"/>
                  <a:pt x="1001679" y="6561382"/>
                </a:cubicBezTo>
                <a:cubicBezTo>
                  <a:pt x="979151" y="6557586"/>
                  <a:pt x="960377" y="6568975"/>
                  <a:pt x="937849" y="6568975"/>
                </a:cubicBezTo>
                <a:cubicBezTo>
                  <a:pt x="870264" y="6568975"/>
                  <a:pt x="798924" y="6568975"/>
                  <a:pt x="731339" y="6568975"/>
                </a:cubicBezTo>
                <a:cubicBezTo>
                  <a:pt x="720075" y="6568975"/>
                  <a:pt x="709750" y="6569924"/>
                  <a:pt x="700832" y="6573246"/>
                </a:cubicBezTo>
                <a:lnTo>
                  <a:pt x="681585" y="6589394"/>
                </a:lnTo>
                <a:lnTo>
                  <a:pt x="688160" y="6588503"/>
                </a:lnTo>
                <a:cubicBezTo>
                  <a:pt x="699424" y="6587526"/>
                  <a:pt x="710688" y="6586689"/>
                  <a:pt x="720075" y="6585014"/>
                </a:cubicBezTo>
                <a:cubicBezTo>
                  <a:pt x="721014" y="6584735"/>
                  <a:pt x="725707" y="6584945"/>
                  <a:pt x="732219" y="6585433"/>
                </a:cubicBezTo>
                <a:lnTo>
                  <a:pt x="733535" y="6585553"/>
                </a:lnTo>
                <a:lnTo>
                  <a:pt x="736971" y="6581788"/>
                </a:lnTo>
                <a:cubicBezTo>
                  <a:pt x="738848" y="6581314"/>
                  <a:pt x="740726" y="6582263"/>
                  <a:pt x="742603" y="6584161"/>
                </a:cubicBezTo>
                <a:lnTo>
                  <a:pt x="756429" y="6587656"/>
                </a:lnTo>
                <a:lnTo>
                  <a:pt x="765640" y="6588691"/>
                </a:lnTo>
                <a:lnTo>
                  <a:pt x="780150" y="6587957"/>
                </a:lnTo>
                <a:cubicBezTo>
                  <a:pt x="791415" y="6587957"/>
                  <a:pt x="801740" y="6587957"/>
                  <a:pt x="812066" y="6589381"/>
                </a:cubicBezTo>
                <a:lnTo>
                  <a:pt x="832664" y="6595813"/>
                </a:lnTo>
                <a:lnTo>
                  <a:pt x="855245" y="6592829"/>
                </a:lnTo>
                <a:cubicBezTo>
                  <a:pt x="855245" y="6591712"/>
                  <a:pt x="855245" y="6590596"/>
                  <a:pt x="859000" y="6590596"/>
                </a:cubicBezTo>
                <a:cubicBezTo>
                  <a:pt x="881528" y="6590596"/>
                  <a:pt x="896546" y="6586131"/>
                  <a:pt x="915320" y="6585014"/>
                </a:cubicBezTo>
                <a:cubicBezTo>
                  <a:pt x="926585" y="6583898"/>
                  <a:pt x="930339" y="6588363"/>
                  <a:pt x="941603" y="6586131"/>
                </a:cubicBezTo>
                <a:cubicBezTo>
                  <a:pt x="943481" y="6586131"/>
                  <a:pt x="951929" y="6587527"/>
                  <a:pt x="960377" y="6589201"/>
                </a:cubicBezTo>
                <a:lnTo>
                  <a:pt x="975004" y="6592897"/>
                </a:lnTo>
                <a:lnTo>
                  <a:pt x="979151" y="6591754"/>
                </a:lnTo>
                <a:cubicBezTo>
                  <a:pt x="990415" y="6587957"/>
                  <a:pt x="997924" y="6587957"/>
                  <a:pt x="1009189" y="6595550"/>
                </a:cubicBezTo>
                <a:lnTo>
                  <a:pt x="1011488" y="6596812"/>
                </a:lnTo>
                <a:lnTo>
                  <a:pt x="1039226" y="6596177"/>
                </a:lnTo>
                <a:cubicBezTo>
                  <a:pt x="1042981" y="6595061"/>
                  <a:pt x="1046736" y="6593945"/>
                  <a:pt x="1054245" y="6592829"/>
                </a:cubicBezTo>
                <a:cubicBezTo>
                  <a:pt x="1054245" y="6591712"/>
                  <a:pt x="1058000" y="6590596"/>
                  <a:pt x="1058000" y="6590596"/>
                </a:cubicBezTo>
                <a:cubicBezTo>
                  <a:pt x="1076774" y="6590596"/>
                  <a:pt x="1091792" y="6587247"/>
                  <a:pt x="1106812" y="6588363"/>
                </a:cubicBezTo>
                <a:lnTo>
                  <a:pt x="1132227" y="6591111"/>
                </a:lnTo>
                <a:lnTo>
                  <a:pt x="1155623" y="6587957"/>
                </a:lnTo>
                <a:cubicBezTo>
                  <a:pt x="1174396" y="6587957"/>
                  <a:pt x="1196925" y="6587957"/>
                  <a:pt x="1215698" y="6587957"/>
                </a:cubicBezTo>
                <a:lnTo>
                  <a:pt x="1240997" y="6590313"/>
                </a:lnTo>
                <a:lnTo>
                  <a:pt x="1244572" y="6589604"/>
                </a:lnTo>
                <a:cubicBezTo>
                  <a:pt x="1248326" y="6587372"/>
                  <a:pt x="1255836" y="6586255"/>
                  <a:pt x="1248326" y="6584023"/>
                </a:cubicBezTo>
                <a:cubicBezTo>
                  <a:pt x="1244572" y="6582907"/>
                  <a:pt x="1244572" y="6580674"/>
                  <a:pt x="1240817" y="6580674"/>
                </a:cubicBezTo>
                <a:cubicBezTo>
                  <a:pt x="1233308" y="6580674"/>
                  <a:pt x="1225798" y="6579558"/>
                  <a:pt x="1222044" y="6580674"/>
                </a:cubicBezTo>
                <a:cubicBezTo>
                  <a:pt x="1207024" y="6582907"/>
                  <a:pt x="1192006" y="6584023"/>
                  <a:pt x="1176987" y="6585139"/>
                </a:cubicBezTo>
                <a:cubicBezTo>
                  <a:pt x="1165723" y="6587372"/>
                  <a:pt x="1165723" y="6586255"/>
                  <a:pt x="1158213" y="6582907"/>
                </a:cubicBezTo>
                <a:cubicBezTo>
                  <a:pt x="1158213" y="6580674"/>
                  <a:pt x="1154459" y="6577325"/>
                  <a:pt x="1146949" y="6576209"/>
                </a:cubicBezTo>
                <a:cubicBezTo>
                  <a:pt x="1135685" y="6576209"/>
                  <a:pt x="1128176" y="6573976"/>
                  <a:pt x="1113156" y="6573976"/>
                </a:cubicBezTo>
                <a:cubicBezTo>
                  <a:pt x="1105647" y="6575092"/>
                  <a:pt x="1094383" y="6573976"/>
                  <a:pt x="1083119" y="6575092"/>
                </a:cubicBezTo>
                <a:cubicBezTo>
                  <a:pt x="1075609" y="6575092"/>
                  <a:pt x="1075609" y="6572860"/>
                  <a:pt x="1075609" y="6571744"/>
                </a:cubicBezTo>
                <a:cubicBezTo>
                  <a:pt x="1075609" y="6569511"/>
                  <a:pt x="1079364" y="6568395"/>
                  <a:pt x="1083119" y="6568395"/>
                </a:cubicBezTo>
                <a:cubicBezTo>
                  <a:pt x="1090628" y="6568395"/>
                  <a:pt x="1090628" y="6569511"/>
                  <a:pt x="1094383" y="6569511"/>
                </a:cubicBezTo>
                <a:cubicBezTo>
                  <a:pt x="1113156" y="6571744"/>
                  <a:pt x="1128176" y="6570627"/>
                  <a:pt x="1139439" y="6566162"/>
                </a:cubicBezTo>
                <a:cubicBezTo>
                  <a:pt x="1143194" y="6563929"/>
                  <a:pt x="1135685" y="6561697"/>
                  <a:pt x="1143194" y="6559464"/>
                </a:cubicBezTo>
                <a:cubicBezTo>
                  <a:pt x="1154459" y="6559464"/>
                  <a:pt x="1165723" y="6559464"/>
                  <a:pt x="1176987" y="6559464"/>
                </a:cubicBezTo>
                <a:cubicBezTo>
                  <a:pt x="1184496" y="6558348"/>
                  <a:pt x="1195761" y="6560581"/>
                  <a:pt x="1207024" y="6558348"/>
                </a:cubicBezTo>
                <a:cubicBezTo>
                  <a:pt x="1218289" y="6554999"/>
                  <a:pt x="1222044" y="6559464"/>
                  <a:pt x="1233308" y="6559464"/>
                </a:cubicBezTo>
                <a:cubicBezTo>
                  <a:pt x="1267100" y="6558348"/>
                  <a:pt x="1297138" y="6561697"/>
                  <a:pt x="1327176" y="6560581"/>
                </a:cubicBezTo>
                <a:cubicBezTo>
                  <a:pt x="1342195" y="6560581"/>
                  <a:pt x="1353459" y="6560581"/>
                  <a:pt x="1368478" y="6560581"/>
                </a:cubicBezTo>
                <a:cubicBezTo>
                  <a:pt x="1379742" y="6560581"/>
                  <a:pt x="1390068" y="6560581"/>
                  <a:pt x="1400393" y="6561279"/>
                </a:cubicBezTo>
                <a:lnTo>
                  <a:pt x="1411334" y="6562953"/>
                </a:lnTo>
                <a:lnTo>
                  <a:pt x="1422208" y="6561382"/>
                </a:lnTo>
                <a:lnTo>
                  <a:pt x="1427047" y="6565357"/>
                </a:lnTo>
                <a:lnTo>
                  <a:pt x="1432308" y="6566162"/>
                </a:lnTo>
                <a:cubicBezTo>
                  <a:pt x="1436063" y="6565046"/>
                  <a:pt x="1436063" y="6562813"/>
                  <a:pt x="1439817" y="6562813"/>
                </a:cubicBezTo>
                <a:lnTo>
                  <a:pt x="1447955" y="6560840"/>
                </a:lnTo>
                <a:lnTo>
                  <a:pt x="1437227" y="6559484"/>
                </a:lnTo>
                <a:cubicBezTo>
                  <a:pt x="1432534" y="6557586"/>
                  <a:pt x="1427840" y="6555687"/>
                  <a:pt x="1422208" y="6557586"/>
                </a:cubicBezTo>
                <a:cubicBezTo>
                  <a:pt x="1414699" y="6553789"/>
                  <a:pt x="1407189" y="6549993"/>
                  <a:pt x="1399680" y="6549993"/>
                </a:cubicBezTo>
                <a:cubicBezTo>
                  <a:pt x="1373397" y="6549993"/>
                  <a:pt x="1350868" y="6549993"/>
                  <a:pt x="1328340" y="6549993"/>
                </a:cubicBezTo>
                <a:cubicBezTo>
                  <a:pt x="1313321" y="6549993"/>
                  <a:pt x="1298302" y="6553789"/>
                  <a:pt x="1287038" y="6542400"/>
                </a:cubicBezTo>
                <a:cubicBezTo>
                  <a:pt x="1287038" y="6542400"/>
                  <a:pt x="1283283" y="6542400"/>
                  <a:pt x="1279529" y="6542400"/>
                </a:cubicBezTo>
                <a:cubicBezTo>
                  <a:pt x="1260755" y="6553789"/>
                  <a:pt x="1241981" y="6538603"/>
                  <a:pt x="1223208" y="6542400"/>
                </a:cubicBezTo>
                <a:cubicBezTo>
                  <a:pt x="1204434" y="6546196"/>
                  <a:pt x="1185661" y="6546196"/>
                  <a:pt x="1166887" y="6542400"/>
                </a:cubicBezTo>
                <a:cubicBezTo>
                  <a:pt x="1110566" y="6531010"/>
                  <a:pt x="1058000" y="6538603"/>
                  <a:pt x="1001679" y="6534807"/>
                </a:cubicBezTo>
                <a:close/>
                <a:moveTo>
                  <a:pt x="1065560" y="6510009"/>
                </a:moveTo>
                <a:lnTo>
                  <a:pt x="1059557" y="6510067"/>
                </a:lnTo>
                <a:lnTo>
                  <a:pt x="1052449" y="6510359"/>
                </a:lnTo>
                <a:lnTo>
                  <a:pt x="1054245" y="6510605"/>
                </a:lnTo>
                <a:close/>
                <a:moveTo>
                  <a:pt x="1123406" y="6507599"/>
                </a:moveTo>
                <a:lnTo>
                  <a:pt x="1105732" y="6508794"/>
                </a:lnTo>
                <a:lnTo>
                  <a:pt x="1148114" y="6512503"/>
                </a:lnTo>
                <a:lnTo>
                  <a:pt x="1169410" y="6510639"/>
                </a:lnTo>
                <a:lnTo>
                  <a:pt x="1130918" y="6508833"/>
                </a:lnTo>
                <a:cubicBezTo>
                  <a:pt x="1127162" y="6507599"/>
                  <a:pt x="1123406" y="6507599"/>
                  <a:pt x="1123406" y="6507599"/>
                </a:cubicBezTo>
                <a:close/>
                <a:moveTo>
                  <a:pt x="1305811" y="5758113"/>
                </a:moveTo>
                <a:lnTo>
                  <a:pt x="1309566" y="5760328"/>
                </a:lnTo>
                <a:cubicBezTo>
                  <a:pt x="1315199" y="5764125"/>
                  <a:pt x="1326463" y="5766023"/>
                  <a:pt x="1337258" y="5765548"/>
                </a:cubicBezTo>
                <a:lnTo>
                  <a:pt x="1356687" y="5758506"/>
                </a:lnTo>
                <a:close/>
                <a:moveTo>
                  <a:pt x="1146165" y="5750362"/>
                </a:moveTo>
                <a:cubicBezTo>
                  <a:pt x="1144287" y="5750362"/>
                  <a:pt x="1142409" y="5752289"/>
                  <a:pt x="1140062" y="5754216"/>
                </a:cubicBezTo>
                <a:lnTo>
                  <a:pt x="1136120" y="5755919"/>
                </a:lnTo>
                <a:lnTo>
                  <a:pt x="1148113" y="5760328"/>
                </a:lnTo>
                <a:cubicBezTo>
                  <a:pt x="1170642" y="5775514"/>
                  <a:pt x="1181906" y="5775514"/>
                  <a:pt x="1200679" y="5760328"/>
                </a:cubicBezTo>
                <a:lnTo>
                  <a:pt x="1204669" y="5758069"/>
                </a:lnTo>
                <a:lnTo>
                  <a:pt x="1168700" y="5758069"/>
                </a:lnTo>
                <a:cubicBezTo>
                  <a:pt x="1161188" y="5758069"/>
                  <a:pt x="1153677" y="5754216"/>
                  <a:pt x="1146165" y="5750362"/>
                </a:cubicBezTo>
                <a:close/>
                <a:moveTo>
                  <a:pt x="1054147" y="5745064"/>
                </a:moveTo>
                <a:cubicBezTo>
                  <a:pt x="1049452" y="5744582"/>
                  <a:pt x="1044757" y="5744582"/>
                  <a:pt x="1041001" y="5746509"/>
                </a:cubicBezTo>
                <a:cubicBezTo>
                  <a:pt x="1029733" y="5754216"/>
                  <a:pt x="1014710" y="5750362"/>
                  <a:pt x="1003442" y="5750362"/>
                </a:cubicBezTo>
                <a:cubicBezTo>
                  <a:pt x="992175" y="5750362"/>
                  <a:pt x="977152" y="5758069"/>
                  <a:pt x="965884" y="5746509"/>
                </a:cubicBezTo>
                <a:cubicBezTo>
                  <a:pt x="962128" y="5742656"/>
                  <a:pt x="959311" y="5743619"/>
                  <a:pt x="956494" y="5745546"/>
                </a:cubicBezTo>
                <a:lnTo>
                  <a:pt x="956228" y="5745682"/>
                </a:lnTo>
                <a:lnTo>
                  <a:pt x="960377" y="5747990"/>
                </a:lnTo>
                <a:cubicBezTo>
                  <a:pt x="968826" y="5753684"/>
                  <a:pt x="977274" y="5760328"/>
                  <a:pt x="979151" y="5764125"/>
                </a:cubicBezTo>
                <a:cubicBezTo>
                  <a:pt x="982905" y="5767921"/>
                  <a:pt x="986660" y="5771717"/>
                  <a:pt x="990415" y="5775514"/>
                </a:cubicBezTo>
                <a:cubicBezTo>
                  <a:pt x="1009189" y="5786903"/>
                  <a:pt x="1024207" y="5786903"/>
                  <a:pt x="1039226" y="5771717"/>
                </a:cubicBezTo>
                <a:cubicBezTo>
                  <a:pt x="1042981" y="5767921"/>
                  <a:pt x="1046736" y="5764125"/>
                  <a:pt x="1054245" y="5760328"/>
                </a:cubicBezTo>
                <a:cubicBezTo>
                  <a:pt x="1054245" y="5756532"/>
                  <a:pt x="1058000" y="5752735"/>
                  <a:pt x="1058000" y="5752735"/>
                </a:cubicBezTo>
                <a:lnTo>
                  <a:pt x="1078634" y="5748563"/>
                </a:lnTo>
                <a:lnTo>
                  <a:pt x="1067292" y="5746509"/>
                </a:lnTo>
                <a:cubicBezTo>
                  <a:pt x="1063536" y="5746509"/>
                  <a:pt x="1058842" y="5745546"/>
                  <a:pt x="1054147" y="5745064"/>
                </a:cubicBezTo>
                <a:close/>
                <a:moveTo>
                  <a:pt x="760395" y="5744251"/>
                </a:moveTo>
                <a:lnTo>
                  <a:pt x="777628" y="5750837"/>
                </a:lnTo>
                <a:cubicBezTo>
                  <a:pt x="783671" y="5753447"/>
                  <a:pt x="787660" y="5755583"/>
                  <a:pt x="787660" y="5756532"/>
                </a:cubicBezTo>
                <a:cubicBezTo>
                  <a:pt x="795169" y="5771717"/>
                  <a:pt x="810188" y="5775514"/>
                  <a:pt x="821452" y="5775514"/>
                </a:cubicBezTo>
                <a:cubicBezTo>
                  <a:pt x="832717" y="5779310"/>
                  <a:pt x="843981" y="5767921"/>
                  <a:pt x="855245" y="5760328"/>
                </a:cubicBezTo>
                <a:cubicBezTo>
                  <a:pt x="855245" y="5756532"/>
                  <a:pt x="855245" y="5752735"/>
                  <a:pt x="859000" y="5752735"/>
                </a:cubicBezTo>
                <a:lnTo>
                  <a:pt x="867697" y="5750362"/>
                </a:lnTo>
                <a:lnTo>
                  <a:pt x="804382" y="5750362"/>
                </a:lnTo>
                <a:close/>
                <a:moveTo>
                  <a:pt x="1061307" y="4874107"/>
                </a:moveTo>
                <a:cubicBezTo>
                  <a:pt x="1058490" y="4874724"/>
                  <a:pt x="1055673" y="4875649"/>
                  <a:pt x="1051917" y="4875649"/>
                </a:cubicBezTo>
                <a:lnTo>
                  <a:pt x="949546" y="4875649"/>
                </a:lnTo>
                <a:lnTo>
                  <a:pt x="952868" y="4877129"/>
                </a:lnTo>
                <a:cubicBezTo>
                  <a:pt x="956622" y="4877129"/>
                  <a:pt x="960377" y="4880926"/>
                  <a:pt x="960377" y="4884722"/>
                </a:cubicBezTo>
                <a:cubicBezTo>
                  <a:pt x="960377" y="4888519"/>
                  <a:pt x="956622" y="4888519"/>
                  <a:pt x="952868" y="4892315"/>
                </a:cubicBezTo>
                <a:cubicBezTo>
                  <a:pt x="937849" y="4892315"/>
                  <a:pt x="919075" y="4907501"/>
                  <a:pt x="900302" y="4896112"/>
                </a:cubicBezTo>
                <a:cubicBezTo>
                  <a:pt x="896547" y="4896112"/>
                  <a:pt x="889037" y="4896112"/>
                  <a:pt x="889037" y="4899908"/>
                </a:cubicBezTo>
                <a:cubicBezTo>
                  <a:pt x="889037" y="4911298"/>
                  <a:pt x="877773" y="4911298"/>
                  <a:pt x="870264" y="4911298"/>
                </a:cubicBezTo>
                <a:cubicBezTo>
                  <a:pt x="862754" y="4911298"/>
                  <a:pt x="859000" y="4918891"/>
                  <a:pt x="862754" y="4926484"/>
                </a:cubicBezTo>
                <a:cubicBezTo>
                  <a:pt x="862754" y="4930280"/>
                  <a:pt x="870264" y="4934076"/>
                  <a:pt x="874019" y="4941669"/>
                </a:cubicBezTo>
                <a:cubicBezTo>
                  <a:pt x="866509" y="4941669"/>
                  <a:pt x="862754" y="4945466"/>
                  <a:pt x="859000" y="4941669"/>
                </a:cubicBezTo>
                <a:cubicBezTo>
                  <a:pt x="851490" y="4934076"/>
                  <a:pt x="840226" y="4937873"/>
                  <a:pt x="832717" y="4937873"/>
                </a:cubicBezTo>
                <a:cubicBezTo>
                  <a:pt x="821452" y="4934076"/>
                  <a:pt x="813943" y="4945466"/>
                  <a:pt x="802679" y="4941669"/>
                </a:cubicBezTo>
                <a:cubicBezTo>
                  <a:pt x="787660" y="4937873"/>
                  <a:pt x="791415" y="4953059"/>
                  <a:pt x="783905" y="4960652"/>
                </a:cubicBezTo>
                <a:cubicBezTo>
                  <a:pt x="780150" y="4964448"/>
                  <a:pt x="772641" y="4964448"/>
                  <a:pt x="768886" y="4964448"/>
                </a:cubicBezTo>
                <a:cubicBezTo>
                  <a:pt x="750113" y="4964448"/>
                  <a:pt x="731339" y="4964448"/>
                  <a:pt x="708811" y="4964448"/>
                </a:cubicBezTo>
                <a:cubicBezTo>
                  <a:pt x="690037" y="4964448"/>
                  <a:pt x="667509" y="4964448"/>
                  <a:pt x="644980" y="4964448"/>
                </a:cubicBezTo>
                <a:cubicBezTo>
                  <a:pt x="644980" y="4964448"/>
                  <a:pt x="644980" y="4968245"/>
                  <a:pt x="644980" y="4968245"/>
                </a:cubicBezTo>
                <a:cubicBezTo>
                  <a:pt x="663754" y="4968245"/>
                  <a:pt x="686282" y="4968245"/>
                  <a:pt x="708811" y="4972041"/>
                </a:cubicBezTo>
                <a:cubicBezTo>
                  <a:pt x="701301" y="4975838"/>
                  <a:pt x="697546" y="4983431"/>
                  <a:pt x="693792" y="4983431"/>
                </a:cubicBezTo>
                <a:cubicBezTo>
                  <a:pt x="656245" y="4987227"/>
                  <a:pt x="618697" y="4998616"/>
                  <a:pt x="581150" y="4994820"/>
                </a:cubicBezTo>
                <a:cubicBezTo>
                  <a:pt x="573641" y="4994820"/>
                  <a:pt x="566131" y="4994820"/>
                  <a:pt x="558622" y="4994820"/>
                </a:cubicBezTo>
                <a:cubicBezTo>
                  <a:pt x="536093" y="4994820"/>
                  <a:pt x="521074" y="5002413"/>
                  <a:pt x="509810" y="5017599"/>
                </a:cubicBezTo>
                <a:cubicBezTo>
                  <a:pt x="498546" y="5017599"/>
                  <a:pt x="487282" y="5017599"/>
                  <a:pt x="476018" y="5017599"/>
                </a:cubicBezTo>
                <a:cubicBezTo>
                  <a:pt x="468508" y="5017599"/>
                  <a:pt x="468508" y="5021395"/>
                  <a:pt x="464754" y="5025192"/>
                </a:cubicBezTo>
                <a:cubicBezTo>
                  <a:pt x="460999" y="5028988"/>
                  <a:pt x="464754" y="5032785"/>
                  <a:pt x="468508" y="5036581"/>
                </a:cubicBezTo>
                <a:cubicBezTo>
                  <a:pt x="479772" y="5051767"/>
                  <a:pt x="479772" y="5051767"/>
                  <a:pt x="494791" y="5040378"/>
                </a:cubicBezTo>
                <a:cubicBezTo>
                  <a:pt x="498546" y="5036581"/>
                  <a:pt x="509810" y="5025192"/>
                  <a:pt x="509810" y="5021395"/>
                </a:cubicBezTo>
                <a:cubicBezTo>
                  <a:pt x="524829" y="5028988"/>
                  <a:pt x="536093" y="5017599"/>
                  <a:pt x="547358" y="5017599"/>
                </a:cubicBezTo>
                <a:cubicBezTo>
                  <a:pt x="562376" y="5025192"/>
                  <a:pt x="581150" y="5025192"/>
                  <a:pt x="592414" y="5017599"/>
                </a:cubicBezTo>
                <a:cubicBezTo>
                  <a:pt x="599924" y="5017599"/>
                  <a:pt x="603678" y="5013802"/>
                  <a:pt x="611188" y="5017599"/>
                </a:cubicBezTo>
                <a:cubicBezTo>
                  <a:pt x="618697" y="5017599"/>
                  <a:pt x="626207" y="5013802"/>
                  <a:pt x="637471" y="5021395"/>
                </a:cubicBezTo>
                <a:cubicBezTo>
                  <a:pt x="644980" y="5025192"/>
                  <a:pt x="656245" y="5013802"/>
                  <a:pt x="663754" y="5017599"/>
                </a:cubicBezTo>
                <a:cubicBezTo>
                  <a:pt x="667509" y="5025192"/>
                  <a:pt x="675018" y="5021395"/>
                  <a:pt x="678773" y="5021395"/>
                </a:cubicBezTo>
                <a:cubicBezTo>
                  <a:pt x="686282" y="5021395"/>
                  <a:pt x="682528" y="5013802"/>
                  <a:pt x="686282" y="5010006"/>
                </a:cubicBezTo>
                <a:cubicBezTo>
                  <a:pt x="690037" y="5010006"/>
                  <a:pt x="697546" y="5010006"/>
                  <a:pt x="705056" y="5010006"/>
                </a:cubicBezTo>
                <a:cubicBezTo>
                  <a:pt x="705056" y="5013802"/>
                  <a:pt x="708811" y="5017599"/>
                  <a:pt x="712565" y="5017599"/>
                </a:cubicBezTo>
                <a:cubicBezTo>
                  <a:pt x="720075" y="5013802"/>
                  <a:pt x="716320" y="5006209"/>
                  <a:pt x="716320" y="5002413"/>
                </a:cubicBezTo>
                <a:cubicBezTo>
                  <a:pt x="723830" y="5002413"/>
                  <a:pt x="731339" y="5002413"/>
                  <a:pt x="738848" y="5002413"/>
                </a:cubicBezTo>
                <a:cubicBezTo>
                  <a:pt x="735094" y="5010006"/>
                  <a:pt x="742603" y="5010006"/>
                  <a:pt x="746358" y="5010006"/>
                </a:cubicBezTo>
                <a:cubicBezTo>
                  <a:pt x="753867" y="5006209"/>
                  <a:pt x="750113" y="5002413"/>
                  <a:pt x="750113" y="4994820"/>
                </a:cubicBezTo>
                <a:cubicBezTo>
                  <a:pt x="768886" y="4994820"/>
                  <a:pt x="791415" y="5002413"/>
                  <a:pt x="810188" y="4991023"/>
                </a:cubicBezTo>
                <a:cubicBezTo>
                  <a:pt x="813943" y="4987227"/>
                  <a:pt x="817698" y="4987227"/>
                  <a:pt x="821452" y="4991023"/>
                </a:cubicBezTo>
                <a:cubicBezTo>
                  <a:pt x="825207" y="4998616"/>
                  <a:pt x="832717" y="4998616"/>
                  <a:pt x="836471" y="4994820"/>
                </a:cubicBezTo>
                <a:cubicBezTo>
                  <a:pt x="847735" y="4994820"/>
                  <a:pt x="862754" y="4998616"/>
                  <a:pt x="870264" y="5002413"/>
                </a:cubicBezTo>
                <a:cubicBezTo>
                  <a:pt x="881528" y="5010006"/>
                  <a:pt x="892792" y="5010006"/>
                  <a:pt x="904056" y="5002413"/>
                </a:cubicBezTo>
                <a:cubicBezTo>
                  <a:pt x="911566" y="4998616"/>
                  <a:pt x="922830" y="4994820"/>
                  <a:pt x="937849" y="4994820"/>
                </a:cubicBezTo>
                <a:cubicBezTo>
                  <a:pt x="945358" y="4998616"/>
                  <a:pt x="956622" y="4994820"/>
                  <a:pt x="964132" y="4994820"/>
                </a:cubicBezTo>
                <a:cubicBezTo>
                  <a:pt x="967887" y="5006209"/>
                  <a:pt x="975396" y="5002413"/>
                  <a:pt x="979151" y="5002413"/>
                </a:cubicBezTo>
                <a:cubicBezTo>
                  <a:pt x="986660" y="5002413"/>
                  <a:pt x="990415" y="5002413"/>
                  <a:pt x="997924" y="5002413"/>
                </a:cubicBezTo>
                <a:cubicBezTo>
                  <a:pt x="1009189" y="5013802"/>
                  <a:pt x="1020453" y="5013802"/>
                  <a:pt x="1031717" y="5002413"/>
                </a:cubicBezTo>
                <a:cubicBezTo>
                  <a:pt x="1031717" y="5002413"/>
                  <a:pt x="1035472" y="5002413"/>
                  <a:pt x="1035472" y="5002413"/>
                </a:cubicBezTo>
                <a:cubicBezTo>
                  <a:pt x="1065509" y="5002413"/>
                  <a:pt x="1065509" y="5002413"/>
                  <a:pt x="1076774" y="4979634"/>
                </a:cubicBezTo>
                <a:cubicBezTo>
                  <a:pt x="1076774" y="4975838"/>
                  <a:pt x="1076774" y="4972041"/>
                  <a:pt x="1076774" y="4972041"/>
                </a:cubicBezTo>
                <a:cubicBezTo>
                  <a:pt x="1084283" y="4960652"/>
                  <a:pt x="1080528" y="4949262"/>
                  <a:pt x="1065509" y="4949262"/>
                </a:cubicBezTo>
                <a:cubicBezTo>
                  <a:pt x="1058000" y="4949262"/>
                  <a:pt x="1046736" y="4949262"/>
                  <a:pt x="1035472" y="4949262"/>
                </a:cubicBezTo>
                <a:cubicBezTo>
                  <a:pt x="1027962" y="4949262"/>
                  <a:pt x="1024207" y="4949262"/>
                  <a:pt x="1024207" y="4941669"/>
                </a:cubicBezTo>
                <a:cubicBezTo>
                  <a:pt x="1024207" y="4934076"/>
                  <a:pt x="1027962" y="4937873"/>
                  <a:pt x="1035472" y="4937873"/>
                </a:cubicBezTo>
                <a:cubicBezTo>
                  <a:pt x="1039226" y="4937873"/>
                  <a:pt x="1046736" y="4934076"/>
                  <a:pt x="1050491" y="4941669"/>
                </a:cubicBezTo>
                <a:cubicBezTo>
                  <a:pt x="1058000" y="4945466"/>
                  <a:pt x="1065509" y="4945466"/>
                  <a:pt x="1069264" y="4941669"/>
                </a:cubicBezTo>
                <a:cubicBezTo>
                  <a:pt x="1080528" y="4937873"/>
                  <a:pt x="1091792" y="4937873"/>
                  <a:pt x="1099302" y="4937873"/>
                </a:cubicBezTo>
                <a:cubicBezTo>
                  <a:pt x="1106811" y="4937873"/>
                  <a:pt x="1114321" y="4934076"/>
                  <a:pt x="1118076" y="4930280"/>
                </a:cubicBezTo>
                <a:cubicBezTo>
                  <a:pt x="1127463" y="4922687"/>
                  <a:pt x="1136849" y="4915094"/>
                  <a:pt x="1144828" y="4906078"/>
                </a:cubicBezTo>
                <a:lnTo>
                  <a:pt x="1162528" y="4874415"/>
                </a:lnTo>
                <a:lnTo>
                  <a:pt x="1145813" y="4874415"/>
                </a:lnTo>
                <a:cubicBezTo>
                  <a:pt x="1134546" y="4876883"/>
                  <a:pt x="1119522" y="4875649"/>
                  <a:pt x="1108255" y="4875649"/>
                </a:cubicBezTo>
                <a:cubicBezTo>
                  <a:pt x="1096987" y="4875649"/>
                  <a:pt x="1081964" y="4878117"/>
                  <a:pt x="1070696" y="4874415"/>
                </a:cubicBezTo>
                <a:cubicBezTo>
                  <a:pt x="1066940" y="4873181"/>
                  <a:pt x="1064124" y="4873490"/>
                  <a:pt x="1061307" y="4874107"/>
                </a:cubicBezTo>
                <a:close/>
                <a:moveTo>
                  <a:pt x="864124" y="4873644"/>
                </a:moveTo>
                <a:lnTo>
                  <a:pt x="826101" y="4874295"/>
                </a:lnTo>
                <a:lnTo>
                  <a:pt x="842104" y="4877604"/>
                </a:lnTo>
                <a:cubicBezTo>
                  <a:pt x="849613" y="4878079"/>
                  <a:pt x="857122" y="4879028"/>
                  <a:pt x="862754" y="4884722"/>
                </a:cubicBezTo>
                <a:cubicBezTo>
                  <a:pt x="866509" y="4884722"/>
                  <a:pt x="870264" y="4884722"/>
                  <a:pt x="874019" y="4880926"/>
                </a:cubicBezTo>
                <a:lnTo>
                  <a:pt x="877791" y="4874252"/>
                </a:lnTo>
                <a:close/>
                <a:moveTo>
                  <a:pt x="911308" y="4854737"/>
                </a:moveTo>
                <a:lnTo>
                  <a:pt x="919728" y="4860841"/>
                </a:lnTo>
                <a:lnTo>
                  <a:pt x="976800" y="4860841"/>
                </a:lnTo>
                <a:cubicBezTo>
                  <a:pt x="980555" y="4860841"/>
                  <a:pt x="984311" y="4860841"/>
                  <a:pt x="988067" y="4860841"/>
                </a:cubicBezTo>
                <a:cubicBezTo>
                  <a:pt x="991823" y="4860841"/>
                  <a:pt x="991823" y="4859607"/>
                  <a:pt x="991823" y="4858373"/>
                </a:cubicBezTo>
                <a:cubicBezTo>
                  <a:pt x="991823" y="4858373"/>
                  <a:pt x="991823" y="4858373"/>
                  <a:pt x="991823" y="4857139"/>
                </a:cubicBezTo>
                <a:cubicBezTo>
                  <a:pt x="991823" y="4857139"/>
                  <a:pt x="988067" y="4857139"/>
                  <a:pt x="988067" y="4857139"/>
                </a:cubicBezTo>
                <a:close/>
                <a:moveTo>
                  <a:pt x="1179657" y="4755721"/>
                </a:moveTo>
                <a:cubicBezTo>
                  <a:pt x="1172147" y="4755721"/>
                  <a:pt x="1164638" y="4767111"/>
                  <a:pt x="1157128" y="4763314"/>
                </a:cubicBezTo>
                <a:lnTo>
                  <a:pt x="1153950" y="4765171"/>
                </a:lnTo>
                <a:lnTo>
                  <a:pt x="1187128" y="4763354"/>
                </a:lnTo>
                <a:cubicBezTo>
                  <a:pt x="1190884" y="4760886"/>
                  <a:pt x="1202151" y="4762120"/>
                  <a:pt x="1209663" y="4762120"/>
                </a:cubicBezTo>
                <a:cubicBezTo>
                  <a:pt x="1213419" y="4762120"/>
                  <a:pt x="1217175" y="4762120"/>
                  <a:pt x="1217175" y="4762120"/>
                </a:cubicBezTo>
                <a:lnTo>
                  <a:pt x="1227435" y="4761960"/>
                </a:lnTo>
                <a:lnTo>
                  <a:pt x="1235978" y="4755721"/>
                </a:lnTo>
                <a:cubicBezTo>
                  <a:pt x="1213449" y="4755721"/>
                  <a:pt x="1194676" y="4755721"/>
                  <a:pt x="1179657" y="4755721"/>
                </a:cubicBezTo>
                <a:close/>
                <a:moveTo>
                  <a:pt x="1008817" y="4682165"/>
                </a:moveTo>
                <a:cubicBezTo>
                  <a:pt x="1005063" y="4681690"/>
                  <a:pt x="1001308" y="4681690"/>
                  <a:pt x="999430" y="4683588"/>
                </a:cubicBezTo>
                <a:lnTo>
                  <a:pt x="992015" y="4686588"/>
                </a:lnTo>
                <a:lnTo>
                  <a:pt x="1001679" y="4687306"/>
                </a:lnTo>
                <a:cubicBezTo>
                  <a:pt x="1005434" y="4687306"/>
                  <a:pt x="1009189" y="4694899"/>
                  <a:pt x="1012943" y="4694899"/>
                </a:cubicBezTo>
                <a:cubicBezTo>
                  <a:pt x="1016698" y="4691103"/>
                  <a:pt x="1016698" y="4698696"/>
                  <a:pt x="1016698" y="4702492"/>
                </a:cubicBezTo>
                <a:cubicBezTo>
                  <a:pt x="1016698" y="4702492"/>
                  <a:pt x="1016698" y="4706289"/>
                  <a:pt x="1012943" y="4706289"/>
                </a:cubicBezTo>
                <a:cubicBezTo>
                  <a:pt x="1005434" y="4706289"/>
                  <a:pt x="1001679" y="4702492"/>
                  <a:pt x="997924" y="4710085"/>
                </a:cubicBezTo>
                <a:cubicBezTo>
                  <a:pt x="1001679" y="4710085"/>
                  <a:pt x="1001679" y="4713881"/>
                  <a:pt x="1001679" y="4713881"/>
                </a:cubicBezTo>
                <a:cubicBezTo>
                  <a:pt x="1029840" y="4711983"/>
                  <a:pt x="1057062" y="4712933"/>
                  <a:pt x="1084283" y="4712933"/>
                </a:cubicBezTo>
                <a:lnTo>
                  <a:pt x="1107419" y="4711072"/>
                </a:lnTo>
                <a:lnTo>
                  <a:pt x="1108317" y="4710164"/>
                </a:lnTo>
                <a:cubicBezTo>
                  <a:pt x="1108317" y="4706367"/>
                  <a:pt x="1104562" y="4702571"/>
                  <a:pt x="1100808" y="4702571"/>
                </a:cubicBezTo>
                <a:cubicBezTo>
                  <a:pt x="1070770" y="4706367"/>
                  <a:pt x="1044487" y="4694978"/>
                  <a:pt x="1018204" y="4683588"/>
                </a:cubicBezTo>
                <a:cubicBezTo>
                  <a:pt x="1016327" y="4683588"/>
                  <a:pt x="1012572" y="4682639"/>
                  <a:pt x="1008817" y="4682165"/>
                </a:cubicBezTo>
                <a:close/>
                <a:moveTo>
                  <a:pt x="718198" y="4641749"/>
                </a:moveTo>
                <a:cubicBezTo>
                  <a:pt x="712566" y="4639850"/>
                  <a:pt x="705056" y="4641749"/>
                  <a:pt x="693792" y="4645545"/>
                </a:cubicBezTo>
                <a:cubicBezTo>
                  <a:pt x="690037" y="4649342"/>
                  <a:pt x="682528" y="4649342"/>
                  <a:pt x="678773" y="4656935"/>
                </a:cubicBezTo>
                <a:cubicBezTo>
                  <a:pt x="690037" y="4675917"/>
                  <a:pt x="708811" y="4679713"/>
                  <a:pt x="731339" y="4679713"/>
                </a:cubicBezTo>
                <a:cubicBezTo>
                  <a:pt x="798924" y="4679713"/>
                  <a:pt x="870264" y="4679713"/>
                  <a:pt x="937849" y="4679713"/>
                </a:cubicBezTo>
                <a:lnTo>
                  <a:pt x="951967" y="4682022"/>
                </a:lnTo>
                <a:lnTo>
                  <a:pt x="950619" y="4679792"/>
                </a:lnTo>
                <a:cubicBezTo>
                  <a:pt x="950619" y="4672199"/>
                  <a:pt x="954373" y="4664606"/>
                  <a:pt x="961883" y="4664606"/>
                </a:cubicBezTo>
                <a:lnTo>
                  <a:pt x="992307" y="4659013"/>
                </a:lnTo>
                <a:lnTo>
                  <a:pt x="979151" y="4656935"/>
                </a:lnTo>
                <a:cubicBezTo>
                  <a:pt x="964132" y="4649342"/>
                  <a:pt x="952868" y="4649342"/>
                  <a:pt x="937849" y="4656935"/>
                </a:cubicBezTo>
                <a:cubicBezTo>
                  <a:pt x="930339" y="4660731"/>
                  <a:pt x="922830" y="4660731"/>
                  <a:pt x="915320" y="4656935"/>
                </a:cubicBezTo>
                <a:cubicBezTo>
                  <a:pt x="904056" y="4649342"/>
                  <a:pt x="885283" y="4656935"/>
                  <a:pt x="870264" y="4645545"/>
                </a:cubicBezTo>
                <a:cubicBezTo>
                  <a:pt x="866509" y="4641749"/>
                  <a:pt x="851490" y="4645545"/>
                  <a:pt x="843981" y="4649342"/>
                </a:cubicBezTo>
                <a:cubicBezTo>
                  <a:pt x="821452" y="4660731"/>
                  <a:pt x="802679" y="4660731"/>
                  <a:pt x="780150" y="4660731"/>
                </a:cubicBezTo>
                <a:cubicBezTo>
                  <a:pt x="768886" y="4660731"/>
                  <a:pt x="753867" y="4656935"/>
                  <a:pt x="742603" y="4664527"/>
                </a:cubicBezTo>
                <a:cubicBezTo>
                  <a:pt x="738848" y="4668324"/>
                  <a:pt x="735094" y="4668324"/>
                  <a:pt x="731339" y="4660731"/>
                </a:cubicBezTo>
                <a:cubicBezTo>
                  <a:pt x="727585" y="4649342"/>
                  <a:pt x="723830" y="4643647"/>
                  <a:pt x="718198" y="4641749"/>
                </a:cubicBezTo>
                <a:close/>
                <a:moveTo>
                  <a:pt x="1034451" y="4639272"/>
                </a:moveTo>
                <a:lnTo>
                  <a:pt x="1009189" y="4653138"/>
                </a:lnTo>
                <a:lnTo>
                  <a:pt x="996977" y="4658155"/>
                </a:lnTo>
                <a:lnTo>
                  <a:pt x="1003185" y="4657013"/>
                </a:lnTo>
                <a:cubicBezTo>
                  <a:pt x="1025713" y="4657013"/>
                  <a:pt x="1044487" y="4657013"/>
                  <a:pt x="1070770" y="4657013"/>
                </a:cubicBezTo>
                <a:cubicBezTo>
                  <a:pt x="1059506" y="4649420"/>
                  <a:pt x="1048241" y="4653217"/>
                  <a:pt x="1040732" y="4645624"/>
                </a:cubicBezTo>
                <a:cubicBezTo>
                  <a:pt x="1040732" y="4643726"/>
                  <a:pt x="1038855" y="4642776"/>
                  <a:pt x="1036978" y="4641827"/>
                </a:cubicBezTo>
                <a:close/>
                <a:moveTo>
                  <a:pt x="1080528" y="4634156"/>
                </a:moveTo>
                <a:lnTo>
                  <a:pt x="1068334" y="4634456"/>
                </a:lnTo>
                <a:lnTo>
                  <a:pt x="1089543" y="4638031"/>
                </a:lnTo>
                <a:lnTo>
                  <a:pt x="1090180" y="4638059"/>
                </a:lnTo>
                <a:close/>
                <a:moveTo>
                  <a:pt x="1043698" y="4375968"/>
                </a:moveTo>
                <a:lnTo>
                  <a:pt x="1041929" y="4376394"/>
                </a:lnTo>
                <a:cubicBezTo>
                  <a:pt x="1038644" y="4378766"/>
                  <a:pt x="1034889" y="4381614"/>
                  <a:pt x="1029257" y="4381614"/>
                </a:cubicBezTo>
                <a:cubicBezTo>
                  <a:pt x="1025502" y="4381614"/>
                  <a:pt x="1025502" y="4389206"/>
                  <a:pt x="1029257" y="4389206"/>
                </a:cubicBezTo>
                <a:lnTo>
                  <a:pt x="1045158" y="4398853"/>
                </a:lnTo>
                <a:lnTo>
                  <a:pt x="1085060" y="4398853"/>
                </a:lnTo>
                <a:lnTo>
                  <a:pt x="1078068" y="4393003"/>
                </a:lnTo>
                <a:lnTo>
                  <a:pt x="1077702" y="4392662"/>
                </a:lnTo>
                <a:lnTo>
                  <a:pt x="1070770" y="4391260"/>
                </a:lnTo>
                <a:cubicBezTo>
                  <a:pt x="1065138" y="4391260"/>
                  <a:pt x="1058568" y="4390311"/>
                  <a:pt x="1052936" y="4387464"/>
                </a:cubicBezTo>
                <a:close/>
                <a:moveTo>
                  <a:pt x="882957" y="3630067"/>
                </a:moveTo>
                <a:lnTo>
                  <a:pt x="876729" y="3630752"/>
                </a:lnTo>
                <a:lnTo>
                  <a:pt x="865196" y="3633710"/>
                </a:lnTo>
                <a:lnTo>
                  <a:pt x="880495" y="3633710"/>
                </a:lnTo>
                <a:close/>
                <a:moveTo>
                  <a:pt x="1323713" y="3242617"/>
                </a:moveTo>
                <a:lnTo>
                  <a:pt x="1318596" y="3244262"/>
                </a:lnTo>
                <a:lnTo>
                  <a:pt x="1315049" y="3246771"/>
                </a:lnTo>
                <a:lnTo>
                  <a:pt x="1319678" y="3245691"/>
                </a:lnTo>
                <a:lnTo>
                  <a:pt x="1329978" y="3243287"/>
                </a:lnTo>
                <a:close/>
                <a:moveTo>
                  <a:pt x="1345528" y="3225345"/>
                </a:moveTo>
                <a:lnTo>
                  <a:pt x="1338785" y="3226874"/>
                </a:lnTo>
                <a:lnTo>
                  <a:pt x="1338974" y="3228480"/>
                </a:lnTo>
                <a:lnTo>
                  <a:pt x="1344443" y="3226609"/>
                </a:lnTo>
                <a:close/>
                <a:moveTo>
                  <a:pt x="1301575" y="3214898"/>
                </a:moveTo>
                <a:lnTo>
                  <a:pt x="1309206" y="3216370"/>
                </a:lnTo>
                <a:cubicBezTo>
                  <a:pt x="1316718" y="3217820"/>
                  <a:pt x="1324230" y="3217820"/>
                  <a:pt x="1331742" y="3217457"/>
                </a:cubicBezTo>
                <a:lnTo>
                  <a:pt x="1353180" y="3216423"/>
                </a:lnTo>
                <a:lnTo>
                  <a:pt x="1354011" y="3215453"/>
                </a:lnTo>
                <a:lnTo>
                  <a:pt x="1320882" y="3214898"/>
                </a:lnTo>
                <a:close/>
                <a:moveTo>
                  <a:pt x="1072995" y="3200410"/>
                </a:moveTo>
                <a:cubicBezTo>
                  <a:pt x="1069240" y="3199685"/>
                  <a:pt x="1065484" y="3200228"/>
                  <a:pt x="1061728" y="3201224"/>
                </a:cubicBezTo>
                <a:lnTo>
                  <a:pt x="1061282" y="3201364"/>
                </a:lnTo>
                <a:lnTo>
                  <a:pt x="1065076" y="3204779"/>
                </a:lnTo>
                <a:cubicBezTo>
                  <a:pt x="1065076" y="3207677"/>
                  <a:pt x="1068832" y="3207677"/>
                  <a:pt x="1072588" y="3207677"/>
                </a:cubicBezTo>
                <a:cubicBezTo>
                  <a:pt x="1076344" y="3207677"/>
                  <a:pt x="1083855" y="3207677"/>
                  <a:pt x="1087611" y="3207677"/>
                </a:cubicBezTo>
                <a:cubicBezTo>
                  <a:pt x="1095123" y="3207677"/>
                  <a:pt x="1098878" y="3207677"/>
                  <a:pt x="1102634" y="3207677"/>
                </a:cubicBezTo>
                <a:cubicBezTo>
                  <a:pt x="1110146" y="3207677"/>
                  <a:pt x="1110146" y="3207677"/>
                  <a:pt x="1110146" y="3213472"/>
                </a:cubicBezTo>
                <a:cubicBezTo>
                  <a:pt x="1113902" y="3219268"/>
                  <a:pt x="1110146" y="3225063"/>
                  <a:pt x="1113902" y="3230859"/>
                </a:cubicBezTo>
                <a:cubicBezTo>
                  <a:pt x="1117658" y="3230859"/>
                  <a:pt x="1125170" y="3230859"/>
                  <a:pt x="1128926" y="3230859"/>
                </a:cubicBezTo>
                <a:cubicBezTo>
                  <a:pt x="1136438" y="3227961"/>
                  <a:pt x="1132682" y="3225063"/>
                  <a:pt x="1132682" y="3222166"/>
                </a:cubicBezTo>
                <a:cubicBezTo>
                  <a:pt x="1143949" y="3219268"/>
                  <a:pt x="1151460" y="3210575"/>
                  <a:pt x="1162728" y="3213472"/>
                </a:cubicBezTo>
                <a:cubicBezTo>
                  <a:pt x="1162728" y="3216370"/>
                  <a:pt x="1166484" y="3216370"/>
                  <a:pt x="1170240" y="3216370"/>
                </a:cubicBezTo>
                <a:cubicBezTo>
                  <a:pt x="1173996" y="3216370"/>
                  <a:pt x="1181508" y="3216370"/>
                  <a:pt x="1185264" y="3216370"/>
                </a:cubicBezTo>
                <a:cubicBezTo>
                  <a:pt x="1185264" y="3222166"/>
                  <a:pt x="1189020" y="3222166"/>
                  <a:pt x="1192775" y="3222166"/>
                </a:cubicBezTo>
                <a:cubicBezTo>
                  <a:pt x="1200287" y="3219268"/>
                  <a:pt x="1196531" y="3216370"/>
                  <a:pt x="1196531" y="3213472"/>
                </a:cubicBezTo>
                <a:cubicBezTo>
                  <a:pt x="1200287" y="3213472"/>
                  <a:pt x="1200287" y="3213472"/>
                  <a:pt x="1200287" y="3213472"/>
                </a:cubicBezTo>
                <a:cubicBezTo>
                  <a:pt x="1215310" y="3213472"/>
                  <a:pt x="1222822" y="3227961"/>
                  <a:pt x="1234090" y="3219268"/>
                </a:cubicBezTo>
                <a:cubicBezTo>
                  <a:pt x="1241602" y="3216370"/>
                  <a:pt x="1249113" y="3217094"/>
                  <a:pt x="1255686" y="3217457"/>
                </a:cubicBezTo>
                <a:lnTo>
                  <a:pt x="1265936" y="3214898"/>
                </a:lnTo>
                <a:lnTo>
                  <a:pt x="1234496" y="3214898"/>
                </a:lnTo>
                <a:cubicBezTo>
                  <a:pt x="1223229" y="3214898"/>
                  <a:pt x="1211962" y="3209102"/>
                  <a:pt x="1200694" y="3209102"/>
                </a:cubicBezTo>
                <a:cubicBezTo>
                  <a:pt x="1189426" y="3212000"/>
                  <a:pt x="1178159" y="3209102"/>
                  <a:pt x="1163136" y="3206204"/>
                </a:cubicBezTo>
                <a:cubicBezTo>
                  <a:pt x="1148112" y="3203306"/>
                  <a:pt x="1129332" y="3206204"/>
                  <a:pt x="1114309" y="3206204"/>
                </a:cubicBezTo>
                <a:cubicBezTo>
                  <a:pt x="1103042" y="3206204"/>
                  <a:pt x="1095530" y="3209102"/>
                  <a:pt x="1084262" y="3203306"/>
                </a:cubicBezTo>
                <a:cubicBezTo>
                  <a:pt x="1084262" y="3200410"/>
                  <a:pt x="1076750" y="3203306"/>
                  <a:pt x="1072995" y="3200410"/>
                </a:cubicBezTo>
                <a:close/>
                <a:moveTo>
                  <a:pt x="1493823" y="3145395"/>
                </a:moveTo>
                <a:lnTo>
                  <a:pt x="1504918" y="3148247"/>
                </a:lnTo>
                <a:lnTo>
                  <a:pt x="1506981" y="3147813"/>
                </a:lnTo>
                <a:close/>
                <a:moveTo>
                  <a:pt x="1578204" y="3144372"/>
                </a:moveTo>
                <a:lnTo>
                  <a:pt x="1542966" y="3147560"/>
                </a:lnTo>
                <a:lnTo>
                  <a:pt x="1546233" y="3148247"/>
                </a:lnTo>
                <a:cubicBezTo>
                  <a:pt x="1557500" y="3148247"/>
                  <a:pt x="1568768" y="3148247"/>
                  <a:pt x="1580036" y="3145350"/>
                </a:cubicBezTo>
                <a:lnTo>
                  <a:pt x="1584172" y="3144383"/>
                </a:lnTo>
                <a:close/>
                <a:moveTo>
                  <a:pt x="1467012" y="3134199"/>
                </a:moveTo>
                <a:lnTo>
                  <a:pt x="1446942" y="3144011"/>
                </a:lnTo>
                <a:lnTo>
                  <a:pt x="1445461" y="3145085"/>
                </a:lnTo>
                <a:lnTo>
                  <a:pt x="1444879" y="3145019"/>
                </a:lnTo>
                <a:lnTo>
                  <a:pt x="1442286" y="3146287"/>
                </a:lnTo>
                <a:lnTo>
                  <a:pt x="1436788" y="3146687"/>
                </a:lnTo>
                <a:lnTo>
                  <a:pt x="1441069" y="3148247"/>
                </a:lnTo>
                <a:cubicBezTo>
                  <a:pt x="1441069" y="3148247"/>
                  <a:pt x="1444825" y="3148247"/>
                  <a:pt x="1448580" y="3145350"/>
                </a:cubicBezTo>
                <a:cubicBezTo>
                  <a:pt x="1456092" y="3142452"/>
                  <a:pt x="1463604" y="3141727"/>
                  <a:pt x="1471116" y="3142090"/>
                </a:cubicBezTo>
                <a:lnTo>
                  <a:pt x="1493330" y="3145304"/>
                </a:lnTo>
                <a:lnTo>
                  <a:pt x="1488266" y="3144372"/>
                </a:lnTo>
                <a:cubicBezTo>
                  <a:pt x="1479444" y="3141738"/>
                  <a:pt x="1472022" y="3138317"/>
                  <a:pt x="1467012" y="3134199"/>
                </a:cubicBezTo>
                <a:close/>
                <a:moveTo>
                  <a:pt x="1268634" y="3133725"/>
                </a:moveTo>
                <a:lnTo>
                  <a:pt x="1257725" y="3134644"/>
                </a:lnTo>
                <a:lnTo>
                  <a:pt x="1252093" y="3137966"/>
                </a:lnTo>
                <a:lnTo>
                  <a:pt x="1257032" y="3139554"/>
                </a:lnTo>
                <a:cubicBezTo>
                  <a:pt x="1262666" y="3143900"/>
                  <a:pt x="1270178" y="3146073"/>
                  <a:pt x="1277689" y="3146436"/>
                </a:cubicBezTo>
                <a:lnTo>
                  <a:pt x="1285245" y="3144979"/>
                </a:lnTo>
                <a:lnTo>
                  <a:pt x="1271334" y="3137217"/>
                </a:lnTo>
                <a:close/>
                <a:moveTo>
                  <a:pt x="1218151" y="3127789"/>
                </a:moveTo>
                <a:lnTo>
                  <a:pt x="1211062" y="3133206"/>
                </a:lnTo>
                <a:lnTo>
                  <a:pt x="1195230" y="3141047"/>
                </a:lnTo>
                <a:lnTo>
                  <a:pt x="1206328" y="3143901"/>
                </a:lnTo>
                <a:cubicBezTo>
                  <a:pt x="1211962" y="3143177"/>
                  <a:pt x="1217596" y="3141003"/>
                  <a:pt x="1223229" y="3139554"/>
                </a:cubicBezTo>
                <a:lnTo>
                  <a:pt x="1228475" y="3137868"/>
                </a:lnTo>
                <a:close/>
                <a:moveTo>
                  <a:pt x="1058724" y="3103323"/>
                </a:moveTo>
                <a:cubicBezTo>
                  <a:pt x="1047460" y="3112814"/>
                  <a:pt x="1037135" y="3117560"/>
                  <a:pt x="1026809" y="3119932"/>
                </a:cubicBezTo>
                <a:lnTo>
                  <a:pt x="1021777" y="3120306"/>
                </a:lnTo>
                <a:lnTo>
                  <a:pt x="1020526" y="3127859"/>
                </a:lnTo>
                <a:lnTo>
                  <a:pt x="1007991" y="3121331"/>
                </a:lnTo>
                <a:lnTo>
                  <a:pt x="994894" y="3122305"/>
                </a:lnTo>
                <a:lnTo>
                  <a:pt x="985069" y="3122305"/>
                </a:lnTo>
                <a:lnTo>
                  <a:pt x="974329" y="3126028"/>
                </a:lnTo>
                <a:cubicBezTo>
                  <a:pt x="962830" y="3129988"/>
                  <a:pt x="955113" y="3132214"/>
                  <a:pt x="942839" y="3129950"/>
                </a:cubicBezTo>
                <a:lnTo>
                  <a:pt x="890571" y="3124891"/>
                </a:lnTo>
                <a:lnTo>
                  <a:pt x="859724" y="3126102"/>
                </a:lnTo>
                <a:cubicBezTo>
                  <a:pt x="848459" y="3126102"/>
                  <a:pt x="844705" y="3141287"/>
                  <a:pt x="833441" y="3129899"/>
                </a:cubicBezTo>
                <a:cubicBezTo>
                  <a:pt x="822176" y="3122305"/>
                  <a:pt x="810912" y="3129899"/>
                  <a:pt x="803403" y="3126102"/>
                </a:cubicBezTo>
                <a:cubicBezTo>
                  <a:pt x="792139" y="3126102"/>
                  <a:pt x="780874" y="3126102"/>
                  <a:pt x="769610" y="3126102"/>
                </a:cubicBezTo>
                <a:lnTo>
                  <a:pt x="766706" y="3116033"/>
                </a:lnTo>
                <a:lnTo>
                  <a:pt x="697025" y="3112049"/>
                </a:lnTo>
                <a:lnTo>
                  <a:pt x="637181" y="3107391"/>
                </a:lnTo>
                <a:lnTo>
                  <a:pt x="636377" y="3109126"/>
                </a:lnTo>
                <a:cubicBezTo>
                  <a:pt x="637316" y="3110575"/>
                  <a:pt x="641072" y="3110575"/>
                  <a:pt x="648583" y="3110575"/>
                </a:cubicBezTo>
                <a:cubicBezTo>
                  <a:pt x="659850" y="3110575"/>
                  <a:pt x="659850" y="3110575"/>
                  <a:pt x="671118" y="3122167"/>
                </a:cubicBezTo>
                <a:cubicBezTo>
                  <a:pt x="671118" y="3125065"/>
                  <a:pt x="674874" y="3125065"/>
                  <a:pt x="678630" y="3125065"/>
                </a:cubicBezTo>
                <a:cubicBezTo>
                  <a:pt x="682386" y="3125065"/>
                  <a:pt x="689897" y="3125065"/>
                  <a:pt x="693653" y="3125065"/>
                </a:cubicBezTo>
                <a:cubicBezTo>
                  <a:pt x="701165" y="3125065"/>
                  <a:pt x="704920" y="3125065"/>
                  <a:pt x="708676" y="3125065"/>
                </a:cubicBezTo>
                <a:cubicBezTo>
                  <a:pt x="716188" y="3125065"/>
                  <a:pt x="716188" y="3125065"/>
                  <a:pt x="716188" y="3130860"/>
                </a:cubicBezTo>
                <a:cubicBezTo>
                  <a:pt x="719944" y="3136656"/>
                  <a:pt x="716188" y="3142452"/>
                  <a:pt x="719944" y="3148247"/>
                </a:cubicBezTo>
                <a:cubicBezTo>
                  <a:pt x="723700" y="3148247"/>
                  <a:pt x="731212" y="3148247"/>
                  <a:pt x="734968" y="3148247"/>
                </a:cubicBezTo>
                <a:cubicBezTo>
                  <a:pt x="742480" y="3145350"/>
                  <a:pt x="738724" y="3142452"/>
                  <a:pt x="738724" y="3139554"/>
                </a:cubicBezTo>
                <a:cubicBezTo>
                  <a:pt x="749991" y="3136656"/>
                  <a:pt x="757502" y="3127962"/>
                  <a:pt x="768770" y="3130860"/>
                </a:cubicBezTo>
                <a:cubicBezTo>
                  <a:pt x="768770" y="3133758"/>
                  <a:pt x="772526" y="3133758"/>
                  <a:pt x="776282" y="3133758"/>
                </a:cubicBezTo>
                <a:cubicBezTo>
                  <a:pt x="780038" y="3133758"/>
                  <a:pt x="787550" y="3133758"/>
                  <a:pt x="791306" y="3133758"/>
                </a:cubicBezTo>
                <a:cubicBezTo>
                  <a:pt x="791306" y="3139554"/>
                  <a:pt x="795062" y="3139554"/>
                  <a:pt x="798817" y="3139554"/>
                </a:cubicBezTo>
                <a:cubicBezTo>
                  <a:pt x="806329" y="3136656"/>
                  <a:pt x="802573" y="3133758"/>
                  <a:pt x="802573" y="3130860"/>
                </a:cubicBezTo>
                <a:cubicBezTo>
                  <a:pt x="806329" y="3130860"/>
                  <a:pt x="806329" y="3130860"/>
                  <a:pt x="806329" y="3130860"/>
                </a:cubicBezTo>
                <a:cubicBezTo>
                  <a:pt x="821352" y="3130860"/>
                  <a:pt x="828864" y="3145350"/>
                  <a:pt x="840132" y="3136656"/>
                </a:cubicBezTo>
                <a:cubicBezTo>
                  <a:pt x="855155" y="3130860"/>
                  <a:pt x="870178" y="3139554"/>
                  <a:pt x="877690" y="3130860"/>
                </a:cubicBezTo>
                <a:cubicBezTo>
                  <a:pt x="888958" y="3130860"/>
                  <a:pt x="903981" y="3127962"/>
                  <a:pt x="915248" y="3133758"/>
                </a:cubicBezTo>
                <a:cubicBezTo>
                  <a:pt x="930272" y="3136656"/>
                  <a:pt x="945296" y="3133758"/>
                  <a:pt x="960319" y="3133758"/>
                </a:cubicBezTo>
                <a:cubicBezTo>
                  <a:pt x="960319" y="3133758"/>
                  <a:pt x="964075" y="3133758"/>
                  <a:pt x="964075" y="3133758"/>
                </a:cubicBezTo>
                <a:cubicBezTo>
                  <a:pt x="964075" y="3130860"/>
                  <a:pt x="967831" y="3133758"/>
                  <a:pt x="964075" y="3136656"/>
                </a:cubicBezTo>
                <a:cubicBezTo>
                  <a:pt x="964075" y="3139554"/>
                  <a:pt x="960319" y="3142452"/>
                  <a:pt x="952808" y="3142452"/>
                </a:cubicBezTo>
                <a:cubicBezTo>
                  <a:pt x="945296" y="3142452"/>
                  <a:pt x="941540" y="3145350"/>
                  <a:pt x="945296" y="3148247"/>
                </a:cubicBezTo>
                <a:cubicBezTo>
                  <a:pt x="945296" y="3154042"/>
                  <a:pt x="952808" y="3151145"/>
                  <a:pt x="956563" y="3151145"/>
                </a:cubicBezTo>
                <a:cubicBezTo>
                  <a:pt x="952808" y="3162737"/>
                  <a:pt x="941540" y="3162737"/>
                  <a:pt x="930272" y="3159839"/>
                </a:cubicBezTo>
                <a:cubicBezTo>
                  <a:pt x="926516" y="3162737"/>
                  <a:pt x="922760" y="3159839"/>
                  <a:pt x="919004" y="3165633"/>
                </a:cubicBezTo>
                <a:cubicBezTo>
                  <a:pt x="919004" y="3171431"/>
                  <a:pt x="926516" y="3168532"/>
                  <a:pt x="930272" y="3171431"/>
                </a:cubicBezTo>
                <a:cubicBezTo>
                  <a:pt x="941540" y="3171431"/>
                  <a:pt x="952808" y="3183022"/>
                  <a:pt x="956563" y="3165633"/>
                </a:cubicBezTo>
                <a:cubicBezTo>
                  <a:pt x="956563" y="3165633"/>
                  <a:pt x="964075" y="3165633"/>
                  <a:pt x="964075" y="3165633"/>
                </a:cubicBezTo>
                <a:cubicBezTo>
                  <a:pt x="982854" y="3177226"/>
                  <a:pt x="982854" y="3177226"/>
                  <a:pt x="1005390" y="3171431"/>
                </a:cubicBezTo>
                <a:cubicBezTo>
                  <a:pt x="1012901" y="3168532"/>
                  <a:pt x="1024168" y="3171431"/>
                  <a:pt x="1031680" y="3165633"/>
                </a:cubicBezTo>
                <a:cubicBezTo>
                  <a:pt x="1031680" y="3165633"/>
                  <a:pt x="1031680" y="3165633"/>
                  <a:pt x="1035436" y="3165633"/>
                </a:cubicBezTo>
                <a:cubicBezTo>
                  <a:pt x="1050460" y="3174328"/>
                  <a:pt x="1050460" y="3171431"/>
                  <a:pt x="1065483" y="3171431"/>
                </a:cubicBezTo>
                <a:cubicBezTo>
                  <a:pt x="1080506" y="3171431"/>
                  <a:pt x="1091774" y="3162737"/>
                  <a:pt x="1106798" y="3159839"/>
                </a:cubicBezTo>
                <a:cubicBezTo>
                  <a:pt x="1114309" y="3159839"/>
                  <a:pt x="1110554" y="3154042"/>
                  <a:pt x="1110554" y="3151145"/>
                </a:cubicBezTo>
                <a:cubicBezTo>
                  <a:pt x="1110554" y="3145350"/>
                  <a:pt x="1114309" y="3145350"/>
                  <a:pt x="1121821" y="3142452"/>
                </a:cubicBezTo>
                <a:lnTo>
                  <a:pt x="1129567" y="3142054"/>
                </a:lnTo>
                <a:lnTo>
                  <a:pt x="1112919" y="3131523"/>
                </a:lnTo>
                <a:lnTo>
                  <a:pt x="1098148" y="3122876"/>
                </a:lnTo>
                <a:lnTo>
                  <a:pt x="1084069" y="3129424"/>
                </a:lnTo>
                <a:cubicBezTo>
                  <a:pt x="1078436" y="3128950"/>
                  <a:pt x="1073743" y="3124204"/>
                  <a:pt x="1066233" y="3114713"/>
                </a:cubicBezTo>
                <a:cubicBezTo>
                  <a:pt x="1062479" y="3114713"/>
                  <a:pt x="1062479" y="3107119"/>
                  <a:pt x="1058724" y="3103323"/>
                </a:cubicBezTo>
                <a:close/>
                <a:moveTo>
                  <a:pt x="838398" y="2411519"/>
                </a:moveTo>
                <a:lnTo>
                  <a:pt x="834934" y="2412343"/>
                </a:lnTo>
                <a:lnTo>
                  <a:pt x="841454" y="2412343"/>
                </a:lnTo>
                <a:close/>
                <a:moveTo>
                  <a:pt x="747346" y="2386367"/>
                </a:moveTo>
                <a:cubicBezTo>
                  <a:pt x="744060" y="2386843"/>
                  <a:pt x="741244" y="2390639"/>
                  <a:pt x="735612" y="2398232"/>
                </a:cubicBezTo>
                <a:cubicBezTo>
                  <a:pt x="731858" y="2402028"/>
                  <a:pt x="728103" y="2405825"/>
                  <a:pt x="731858" y="2409621"/>
                </a:cubicBezTo>
                <a:cubicBezTo>
                  <a:pt x="735612" y="2413418"/>
                  <a:pt x="735612" y="2417214"/>
                  <a:pt x="743122" y="2417214"/>
                </a:cubicBezTo>
                <a:cubicBezTo>
                  <a:pt x="754386" y="2417214"/>
                  <a:pt x="765650" y="2417214"/>
                  <a:pt x="776914" y="2417214"/>
                </a:cubicBezTo>
                <a:cubicBezTo>
                  <a:pt x="782546" y="2424807"/>
                  <a:pt x="789117" y="2430501"/>
                  <a:pt x="797096" y="2434298"/>
                </a:cubicBezTo>
                <a:lnTo>
                  <a:pt x="815052" y="2437870"/>
                </a:lnTo>
                <a:lnTo>
                  <a:pt x="824677" y="2427529"/>
                </a:lnTo>
                <a:cubicBezTo>
                  <a:pt x="813413" y="2423733"/>
                  <a:pt x="794639" y="2427529"/>
                  <a:pt x="787130" y="2416139"/>
                </a:cubicBezTo>
                <a:lnTo>
                  <a:pt x="790453" y="2412781"/>
                </a:lnTo>
                <a:lnTo>
                  <a:pt x="776914" y="2413418"/>
                </a:lnTo>
                <a:cubicBezTo>
                  <a:pt x="776914" y="2409621"/>
                  <a:pt x="765650" y="2398232"/>
                  <a:pt x="761895" y="2394435"/>
                </a:cubicBezTo>
                <a:cubicBezTo>
                  <a:pt x="754386" y="2388740"/>
                  <a:pt x="750631" y="2385893"/>
                  <a:pt x="747346" y="2386367"/>
                </a:cubicBezTo>
                <a:close/>
                <a:moveTo>
                  <a:pt x="1055137" y="1943021"/>
                </a:moveTo>
                <a:lnTo>
                  <a:pt x="1063415" y="1951138"/>
                </a:lnTo>
                <a:lnTo>
                  <a:pt x="1081255" y="1943021"/>
                </a:lnTo>
                <a:close/>
                <a:moveTo>
                  <a:pt x="861930" y="1939319"/>
                </a:moveTo>
                <a:lnTo>
                  <a:pt x="885801" y="1950249"/>
                </a:lnTo>
                <a:cubicBezTo>
                  <a:pt x="897065" y="1961638"/>
                  <a:pt x="912084" y="1957842"/>
                  <a:pt x="923349" y="1946452"/>
                </a:cubicBezTo>
                <a:lnTo>
                  <a:pt x="933108" y="1941954"/>
                </a:lnTo>
                <a:lnTo>
                  <a:pt x="887665" y="1939319"/>
                </a:lnTo>
                <a:close/>
                <a:moveTo>
                  <a:pt x="1108783" y="1801986"/>
                </a:moveTo>
                <a:lnTo>
                  <a:pt x="1106177" y="1803742"/>
                </a:lnTo>
                <a:lnTo>
                  <a:pt x="1101879" y="1814605"/>
                </a:lnTo>
                <a:lnTo>
                  <a:pt x="1099627" y="1815972"/>
                </a:lnTo>
                <a:lnTo>
                  <a:pt x="1101273" y="1820968"/>
                </a:lnTo>
                <a:lnTo>
                  <a:pt x="1104823" y="1824556"/>
                </a:lnTo>
                <a:lnTo>
                  <a:pt x="1127752" y="1824556"/>
                </a:lnTo>
                <a:lnTo>
                  <a:pt x="1136474" y="1815273"/>
                </a:lnTo>
                <a:cubicBezTo>
                  <a:pt x="1139759" y="1811477"/>
                  <a:pt x="1142575" y="1807680"/>
                  <a:pt x="1142575" y="1805782"/>
                </a:cubicBezTo>
                <a:lnTo>
                  <a:pt x="1144495" y="1805872"/>
                </a:lnTo>
                <a:lnTo>
                  <a:pt x="1142573" y="1801986"/>
                </a:lnTo>
                <a:close/>
                <a:moveTo>
                  <a:pt x="1215599" y="1801637"/>
                </a:moveTo>
                <a:lnTo>
                  <a:pt x="1201380" y="1806538"/>
                </a:lnTo>
                <a:lnTo>
                  <a:pt x="1200244" y="1806773"/>
                </a:lnTo>
                <a:lnTo>
                  <a:pt x="1204059" y="1807680"/>
                </a:lnTo>
                <a:lnTo>
                  <a:pt x="1221212" y="1803055"/>
                </a:lnTo>
                <a:close/>
                <a:moveTo>
                  <a:pt x="839518" y="1635697"/>
                </a:moveTo>
                <a:cubicBezTo>
                  <a:pt x="836232" y="1636171"/>
                  <a:pt x="833416" y="1639968"/>
                  <a:pt x="827784" y="1647561"/>
                </a:cubicBezTo>
                <a:cubicBezTo>
                  <a:pt x="824030" y="1651357"/>
                  <a:pt x="820275" y="1655154"/>
                  <a:pt x="824030" y="1658950"/>
                </a:cubicBezTo>
                <a:cubicBezTo>
                  <a:pt x="827784" y="1662747"/>
                  <a:pt x="827784" y="1666543"/>
                  <a:pt x="835294" y="1666543"/>
                </a:cubicBezTo>
                <a:lnTo>
                  <a:pt x="853724" y="1666543"/>
                </a:lnTo>
                <a:lnTo>
                  <a:pt x="853931" y="1661516"/>
                </a:lnTo>
                <a:cubicBezTo>
                  <a:pt x="853462" y="1657720"/>
                  <a:pt x="853462" y="1653923"/>
                  <a:pt x="857216" y="1650127"/>
                </a:cubicBezTo>
                <a:lnTo>
                  <a:pt x="860045" y="1650127"/>
                </a:lnTo>
                <a:lnTo>
                  <a:pt x="854067" y="1643764"/>
                </a:lnTo>
                <a:cubicBezTo>
                  <a:pt x="846558" y="1638070"/>
                  <a:pt x="842803" y="1635222"/>
                  <a:pt x="839518" y="1635697"/>
                </a:cubicBezTo>
                <a:close/>
                <a:moveTo>
                  <a:pt x="861031" y="1098450"/>
                </a:moveTo>
                <a:lnTo>
                  <a:pt x="862314" y="1106189"/>
                </a:lnTo>
                <a:lnTo>
                  <a:pt x="863578" y="1113816"/>
                </a:lnTo>
                <a:lnTo>
                  <a:pt x="869085" y="1113816"/>
                </a:lnTo>
                <a:lnTo>
                  <a:pt x="877777" y="1121174"/>
                </a:lnTo>
                <a:lnTo>
                  <a:pt x="898260" y="1111528"/>
                </a:lnTo>
                <a:lnTo>
                  <a:pt x="889267" y="1109070"/>
                </a:lnTo>
                <a:cubicBezTo>
                  <a:pt x="883166" y="1107172"/>
                  <a:pt x="876595" y="1106223"/>
                  <a:pt x="869085" y="1110020"/>
                </a:cubicBezTo>
                <a:cubicBezTo>
                  <a:pt x="869085" y="1108121"/>
                  <a:pt x="866269" y="1104325"/>
                  <a:pt x="862984" y="1100529"/>
                </a:cubicBezTo>
                <a:close/>
                <a:moveTo>
                  <a:pt x="839517" y="1082970"/>
                </a:moveTo>
                <a:lnTo>
                  <a:pt x="829433" y="1093166"/>
                </a:lnTo>
                <a:lnTo>
                  <a:pt x="838320" y="1096246"/>
                </a:lnTo>
                <a:lnTo>
                  <a:pt x="851284" y="1089494"/>
                </a:lnTo>
                <a:close/>
                <a:moveTo>
                  <a:pt x="1429740" y="271103"/>
                </a:moveTo>
                <a:lnTo>
                  <a:pt x="1447660" y="273837"/>
                </a:lnTo>
                <a:cubicBezTo>
                  <a:pt x="1457190" y="277553"/>
                  <a:pt x="1465218" y="277289"/>
                  <a:pt x="1471743" y="273044"/>
                </a:cubicBezTo>
                <a:lnTo>
                  <a:pt x="1474226" y="272196"/>
                </a:lnTo>
                <a:lnTo>
                  <a:pt x="1470129" y="272364"/>
                </a:lnTo>
                <a:cubicBezTo>
                  <a:pt x="1458862" y="269896"/>
                  <a:pt x="1443838" y="271130"/>
                  <a:pt x="1432571" y="271130"/>
                </a:cubicBezTo>
                <a:close/>
                <a:moveTo>
                  <a:pt x="1208538" y="269896"/>
                </a:moveTo>
                <a:lnTo>
                  <a:pt x="1227679" y="274885"/>
                </a:lnTo>
                <a:cubicBezTo>
                  <a:pt x="1235590" y="275554"/>
                  <a:pt x="1243657" y="274978"/>
                  <a:pt x="1251839" y="273469"/>
                </a:cubicBezTo>
                <a:lnTo>
                  <a:pt x="1314497" y="269989"/>
                </a:lnTo>
                <a:lnTo>
                  <a:pt x="1304871" y="269896"/>
                </a:lnTo>
                <a:close/>
                <a:moveTo>
                  <a:pt x="1387521" y="148922"/>
                </a:moveTo>
                <a:lnTo>
                  <a:pt x="1384077" y="151002"/>
                </a:lnTo>
                <a:lnTo>
                  <a:pt x="1430300" y="150478"/>
                </a:lnTo>
                <a:lnTo>
                  <a:pt x="1409253" y="148942"/>
                </a:lnTo>
                <a:cubicBezTo>
                  <a:pt x="1401381" y="147962"/>
                  <a:pt x="1393923" y="147665"/>
                  <a:pt x="1387521" y="148922"/>
                </a:cubicBezTo>
                <a:close/>
                <a:moveTo>
                  <a:pt x="1178926" y="0"/>
                </a:moveTo>
                <a:lnTo>
                  <a:pt x="1191500" y="0"/>
                </a:lnTo>
                <a:lnTo>
                  <a:pt x="1197498" y="3720"/>
                </a:lnTo>
                <a:cubicBezTo>
                  <a:pt x="1240593" y="26788"/>
                  <a:pt x="1286742" y="41387"/>
                  <a:pt x="1341122" y="38045"/>
                </a:cubicBezTo>
                <a:cubicBezTo>
                  <a:pt x="1359145" y="37762"/>
                  <a:pt x="1375200" y="37233"/>
                  <a:pt x="1390324" y="44174"/>
                </a:cubicBezTo>
                <a:cubicBezTo>
                  <a:pt x="1396074" y="46154"/>
                  <a:pt x="1401823" y="48135"/>
                  <a:pt x="1406224" y="44890"/>
                </a:cubicBezTo>
                <a:cubicBezTo>
                  <a:pt x="1412439" y="43135"/>
                  <a:pt x="1408968" y="38910"/>
                  <a:pt x="1405342" y="35930"/>
                </a:cubicBezTo>
                <a:cubicBezTo>
                  <a:pt x="1398400" y="27479"/>
                  <a:pt x="1400833" y="23989"/>
                  <a:pt x="1414610" y="25705"/>
                </a:cubicBezTo>
                <a:cubicBezTo>
                  <a:pt x="1420514" y="26441"/>
                  <a:pt x="1426729" y="24686"/>
                  <a:pt x="1432788" y="24176"/>
                </a:cubicBezTo>
                <a:cubicBezTo>
                  <a:pt x="1448688" y="24892"/>
                  <a:pt x="1455212" y="20648"/>
                  <a:pt x="1446613" y="9462"/>
                </a:cubicBezTo>
                <a:cubicBezTo>
                  <a:pt x="1444877" y="7350"/>
                  <a:pt x="1443181" y="4926"/>
                  <a:pt x="1442714" y="2655"/>
                </a:cubicBezTo>
                <a:lnTo>
                  <a:pt x="1444284" y="0"/>
                </a:lnTo>
                <a:lnTo>
                  <a:pt x="1472676" y="0"/>
                </a:lnTo>
                <a:lnTo>
                  <a:pt x="1527150" y="20758"/>
                </a:lnTo>
                <a:cubicBezTo>
                  <a:pt x="1544088" y="29189"/>
                  <a:pt x="1546056" y="29434"/>
                  <a:pt x="1545793" y="15494"/>
                </a:cubicBezTo>
                <a:cubicBezTo>
                  <a:pt x="1546103" y="13004"/>
                  <a:pt x="1546414" y="10514"/>
                  <a:pt x="1546879" y="6779"/>
                </a:cubicBezTo>
                <a:cubicBezTo>
                  <a:pt x="1547499" y="1799"/>
                  <a:pt x="1551901" y="-1446"/>
                  <a:pt x="1561431" y="2270"/>
                </a:cubicBezTo>
                <a:cubicBezTo>
                  <a:pt x="1571116" y="4740"/>
                  <a:pt x="1580543" y="5282"/>
                  <a:pt x="1589593" y="4829"/>
                </a:cubicBezTo>
                <a:lnTo>
                  <a:pt x="1609798" y="2169"/>
                </a:lnTo>
                <a:lnTo>
                  <a:pt x="1609798" y="2"/>
                </a:lnTo>
                <a:lnTo>
                  <a:pt x="1629796" y="2"/>
                </a:lnTo>
                <a:lnTo>
                  <a:pt x="1629817" y="0"/>
                </a:lnTo>
                <a:lnTo>
                  <a:pt x="1674956" y="0"/>
                </a:lnTo>
                <a:lnTo>
                  <a:pt x="1674963" y="2"/>
                </a:lnTo>
                <a:lnTo>
                  <a:pt x="1979870" y="2"/>
                </a:lnTo>
                <a:lnTo>
                  <a:pt x="1979888" y="0"/>
                </a:lnTo>
                <a:lnTo>
                  <a:pt x="1999653" y="0"/>
                </a:lnTo>
                <a:lnTo>
                  <a:pt x="1999658" y="2"/>
                </a:lnTo>
                <a:lnTo>
                  <a:pt x="2074059" y="2"/>
                </a:lnTo>
                <a:lnTo>
                  <a:pt x="2074067" y="0"/>
                </a:lnTo>
                <a:lnTo>
                  <a:pt x="2179783" y="0"/>
                </a:lnTo>
                <a:lnTo>
                  <a:pt x="2179821" y="2"/>
                </a:lnTo>
                <a:lnTo>
                  <a:pt x="7251911" y="2"/>
                </a:lnTo>
                <a:lnTo>
                  <a:pt x="7251911" y="649847"/>
                </a:lnTo>
                <a:lnTo>
                  <a:pt x="7251911" y="5376007"/>
                </a:lnTo>
                <a:lnTo>
                  <a:pt x="7251911" y="5393449"/>
                </a:lnTo>
                <a:lnTo>
                  <a:pt x="7251911" y="5406557"/>
                </a:lnTo>
                <a:lnTo>
                  <a:pt x="7251911" y="5410174"/>
                </a:lnTo>
                <a:lnTo>
                  <a:pt x="7251911" y="5502056"/>
                </a:lnTo>
                <a:lnTo>
                  <a:pt x="7251911" y="5797218"/>
                </a:lnTo>
                <a:lnTo>
                  <a:pt x="7251911" y="5838514"/>
                </a:lnTo>
                <a:lnTo>
                  <a:pt x="7251911" y="5842132"/>
                </a:lnTo>
                <a:lnTo>
                  <a:pt x="7251911" y="5855240"/>
                </a:lnTo>
                <a:lnTo>
                  <a:pt x="7251911" y="5872682"/>
                </a:lnTo>
                <a:lnTo>
                  <a:pt x="7251911" y="6838532"/>
                </a:lnTo>
                <a:lnTo>
                  <a:pt x="7251911" y="6858000"/>
                </a:lnTo>
                <a:lnTo>
                  <a:pt x="1609798" y="6858000"/>
                </a:lnTo>
                <a:lnTo>
                  <a:pt x="1609798" y="6845798"/>
                </a:lnTo>
                <a:lnTo>
                  <a:pt x="1608537" y="6845671"/>
                </a:lnTo>
                <a:cubicBezTo>
                  <a:pt x="1599619" y="6845671"/>
                  <a:pt x="1591171" y="6846229"/>
                  <a:pt x="1583661" y="6846229"/>
                </a:cubicBezTo>
                <a:cubicBezTo>
                  <a:pt x="1564888" y="6846229"/>
                  <a:pt x="1546114" y="6845112"/>
                  <a:pt x="1527340" y="6847345"/>
                </a:cubicBezTo>
                <a:cubicBezTo>
                  <a:pt x="1516076" y="6849577"/>
                  <a:pt x="1497303" y="6848461"/>
                  <a:pt x="1482284" y="6848461"/>
                </a:cubicBezTo>
                <a:cubicBezTo>
                  <a:pt x="1459755" y="6847345"/>
                  <a:pt x="1433472" y="6850694"/>
                  <a:pt x="1407189" y="6850694"/>
                </a:cubicBezTo>
                <a:cubicBezTo>
                  <a:pt x="1395925" y="6849577"/>
                  <a:pt x="1384661" y="6849577"/>
                  <a:pt x="1377152" y="6846229"/>
                </a:cubicBezTo>
                <a:cubicBezTo>
                  <a:pt x="1377152" y="6845112"/>
                  <a:pt x="1373397" y="6843996"/>
                  <a:pt x="1377152" y="6842880"/>
                </a:cubicBezTo>
                <a:cubicBezTo>
                  <a:pt x="1384661" y="6841763"/>
                  <a:pt x="1392170" y="6842880"/>
                  <a:pt x="1388416" y="6839531"/>
                </a:cubicBezTo>
                <a:cubicBezTo>
                  <a:pt x="1388416" y="6837298"/>
                  <a:pt x="1380906" y="6838414"/>
                  <a:pt x="1377152" y="6838414"/>
                </a:cubicBezTo>
                <a:cubicBezTo>
                  <a:pt x="1373397" y="6838414"/>
                  <a:pt x="1369642" y="6838414"/>
                  <a:pt x="1362133" y="6838414"/>
                </a:cubicBezTo>
                <a:cubicBezTo>
                  <a:pt x="1358378" y="6838414"/>
                  <a:pt x="1350869" y="6838414"/>
                  <a:pt x="1343359" y="6838414"/>
                </a:cubicBezTo>
                <a:cubicBezTo>
                  <a:pt x="1343359" y="6837298"/>
                  <a:pt x="1343359" y="6836182"/>
                  <a:pt x="1343359" y="6835066"/>
                </a:cubicBezTo>
                <a:cubicBezTo>
                  <a:pt x="1347114" y="6835066"/>
                  <a:pt x="1350869" y="6835066"/>
                  <a:pt x="1358378" y="6835066"/>
                </a:cubicBezTo>
                <a:cubicBezTo>
                  <a:pt x="1369642" y="6835066"/>
                  <a:pt x="1373397" y="6833949"/>
                  <a:pt x="1369642" y="6830600"/>
                </a:cubicBezTo>
                <a:cubicBezTo>
                  <a:pt x="1388416" y="6831717"/>
                  <a:pt x="1403435" y="6827251"/>
                  <a:pt x="1422208" y="6828368"/>
                </a:cubicBezTo>
                <a:cubicBezTo>
                  <a:pt x="1440982" y="6835066"/>
                  <a:pt x="1471020" y="6835066"/>
                  <a:pt x="1497303" y="6833949"/>
                </a:cubicBezTo>
                <a:cubicBezTo>
                  <a:pt x="1501058" y="6833949"/>
                  <a:pt x="1501058" y="6832833"/>
                  <a:pt x="1501058" y="6831717"/>
                </a:cubicBezTo>
                <a:cubicBezTo>
                  <a:pt x="1497303" y="6829484"/>
                  <a:pt x="1489793" y="6828368"/>
                  <a:pt x="1482284" y="6828368"/>
                </a:cubicBezTo>
                <a:cubicBezTo>
                  <a:pt x="1471020" y="6829484"/>
                  <a:pt x="1459755" y="6828368"/>
                  <a:pt x="1452246" y="6828368"/>
                </a:cubicBezTo>
                <a:cubicBezTo>
                  <a:pt x="1440982" y="6829484"/>
                  <a:pt x="1433472" y="6826135"/>
                  <a:pt x="1422208" y="6827251"/>
                </a:cubicBezTo>
                <a:cubicBezTo>
                  <a:pt x="1414699" y="6826135"/>
                  <a:pt x="1407189" y="6825019"/>
                  <a:pt x="1399680" y="6825019"/>
                </a:cubicBezTo>
                <a:cubicBezTo>
                  <a:pt x="1373397" y="6825019"/>
                  <a:pt x="1350869" y="6825019"/>
                  <a:pt x="1328340" y="6825019"/>
                </a:cubicBezTo>
                <a:cubicBezTo>
                  <a:pt x="1313321" y="6825019"/>
                  <a:pt x="1298302" y="6826135"/>
                  <a:pt x="1287038" y="6822786"/>
                </a:cubicBezTo>
                <a:cubicBezTo>
                  <a:pt x="1287038" y="6822786"/>
                  <a:pt x="1283284" y="6822786"/>
                  <a:pt x="1279529" y="6822786"/>
                </a:cubicBezTo>
                <a:cubicBezTo>
                  <a:pt x="1260755" y="6826135"/>
                  <a:pt x="1241982" y="6821670"/>
                  <a:pt x="1223208" y="6822786"/>
                </a:cubicBezTo>
                <a:cubicBezTo>
                  <a:pt x="1204434" y="6823903"/>
                  <a:pt x="1185661" y="6823903"/>
                  <a:pt x="1166887" y="6822786"/>
                </a:cubicBezTo>
                <a:cubicBezTo>
                  <a:pt x="1110566" y="6819437"/>
                  <a:pt x="1058000" y="6821670"/>
                  <a:pt x="1001679" y="6820554"/>
                </a:cubicBezTo>
                <a:cubicBezTo>
                  <a:pt x="1001679" y="6820554"/>
                  <a:pt x="1001679" y="6821670"/>
                  <a:pt x="997924" y="6821670"/>
                </a:cubicBezTo>
                <a:cubicBezTo>
                  <a:pt x="1001679" y="6823903"/>
                  <a:pt x="1005434" y="6822786"/>
                  <a:pt x="1012943" y="6822786"/>
                </a:cubicBezTo>
                <a:cubicBezTo>
                  <a:pt x="1016698" y="6822786"/>
                  <a:pt x="1016698" y="6823903"/>
                  <a:pt x="1016698" y="6823903"/>
                </a:cubicBezTo>
                <a:cubicBezTo>
                  <a:pt x="1016698" y="6825019"/>
                  <a:pt x="1016698" y="6827251"/>
                  <a:pt x="1012943" y="6826135"/>
                </a:cubicBezTo>
                <a:cubicBezTo>
                  <a:pt x="1009189" y="6826135"/>
                  <a:pt x="1005434" y="6828368"/>
                  <a:pt x="1001679" y="6828368"/>
                </a:cubicBezTo>
                <a:cubicBezTo>
                  <a:pt x="979151" y="6827251"/>
                  <a:pt x="960377" y="6830600"/>
                  <a:pt x="937848" y="6830600"/>
                </a:cubicBezTo>
                <a:cubicBezTo>
                  <a:pt x="870263" y="6830600"/>
                  <a:pt x="798924" y="6830600"/>
                  <a:pt x="731339" y="6830600"/>
                </a:cubicBezTo>
                <a:cubicBezTo>
                  <a:pt x="708811" y="6830600"/>
                  <a:pt x="690037" y="6831717"/>
                  <a:pt x="678773" y="6837298"/>
                </a:cubicBezTo>
                <a:cubicBezTo>
                  <a:pt x="682527" y="6839531"/>
                  <a:pt x="690037" y="6839531"/>
                  <a:pt x="693792" y="6840647"/>
                </a:cubicBezTo>
                <a:cubicBezTo>
                  <a:pt x="716320" y="6842880"/>
                  <a:pt x="723829" y="6842880"/>
                  <a:pt x="731339" y="6836182"/>
                </a:cubicBezTo>
                <a:cubicBezTo>
                  <a:pt x="735094" y="6833949"/>
                  <a:pt x="738848" y="6833949"/>
                  <a:pt x="742603" y="6835066"/>
                </a:cubicBezTo>
                <a:cubicBezTo>
                  <a:pt x="753867" y="6837298"/>
                  <a:pt x="768886" y="6836182"/>
                  <a:pt x="780150" y="6836182"/>
                </a:cubicBezTo>
                <a:cubicBezTo>
                  <a:pt x="802678" y="6836182"/>
                  <a:pt x="821452" y="6836182"/>
                  <a:pt x="843981" y="6839531"/>
                </a:cubicBezTo>
                <a:cubicBezTo>
                  <a:pt x="851490" y="6840647"/>
                  <a:pt x="866509" y="6841763"/>
                  <a:pt x="870263" y="6840647"/>
                </a:cubicBezTo>
                <a:cubicBezTo>
                  <a:pt x="885283" y="6837298"/>
                  <a:pt x="904056" y="6839531"/>
                  <a:pt x="915320" y="6837298"/>
                </a:cubicBezTo>
                <a:cubicBezTo>
                  <a:pt x="922830" y="6836182"/>
                  <a:pt x="930339" y="6836182"/>
                  <a:pt x="937848" y="6837298"/>
                </a:cubicBezTo>
                <a:cubicBezTo>
                  <a:pt x="952868" y="6839531"/>
                  <a:pt x="964132" y="6839531"/>
                  <a:pt x="979151" y="6837298"/>
                </a:cubicBezTo>
                <a:cubicBezTo>
                  <a:pt x="990415" y="6836182"/>
                  <a:pt x="997924" y="6836182"/>
                  <a:pt x="1009189" y="6838414"/>
                </a:cubicBezTo>
                <a:cubicBezTo>
                  <a:pt x="1027962" y="6843996"/>
                  <a:pt x="1054245" y="6845112"/>
                  <a:pt x="1080528" y="6843996"/>
                </a:cubicBezTo>
                <a:cubicBezTo>
                  <a:pt x="1088038" y="6843996"/>
                  <a:pt x="1095547" y="6842880"/>
                  <a:pt x="1099302" y="6841763"/>
                </a:cubicBezTo>
                <a:cubicBezTo>
                  <a:pt x="1118075" y="6837298"/>
                  <a:pt x="1136849" y="6836182"/>
                  <a:pt x="1155623" y="6836182"/>
                </a:cubicBezTo>
                <a:cubicBezTo>
                  <a:pt x="1174397" y="6836182"/>
                  <a:pt x="1196925" y="6836182"/>
                  <a:pt x="1215698" y="6836182"/>
                </a:cubicBezTo>
                <a:cubicBezTo>
                  <a:pt x="1238227" y="6836182"/>
                  <a:pt x="1264510" y="6837298"/>
                  <a:pt x="1287038" y="6840647"/>
                </a:cubicBezTo>
                <a:cubicBezTo>
                  <a:pt x="1294548" y="6840647"/>
                  <a:pt x="1302057" y="6840647"/>
                  <a:pt x="1305812" y="6840647"/>
                </a:cubicBezTo>
                <a:cubicBezTo>
                  <a:pt x="1317076" y="6840647"/>
                  <a:pt x="1320831" y="6841763"/>
                  <a:pt x="1324585" y="6843996"/>
                </a:cubicBezTo>
                <a:cubicBezTo>
                  <a:pt x="1298302" y="6842880"/>
                  <a:pt x="1279529" y="6846229"/>
                  <a:pt x="1257000" y="6846229"/>
                </a:cubicBezTo>
                <a:cubicBezTo>
                  <a:pt x="1226963" y="6847345"/>
                  <a:pt x="1196925" y="6848461"/>
                  <a:pt x="1170642" y="6850694"/>
                </a:cubicBezTo>
                <a:cubicBezTo>
                  <a:pt x="1151868" y="6851810"/>
                  <a:pt x="1133095" y="6852926"/>
                  <a:pt x="1114321" y="6854043"/>
                </a:cubicBezTo>
                <a:cubicBezTo>
                  <a:pt x="1091792" y="6855159"/>
                  <a:pt x="1073019" y="6852926"/>
                  <a:pt x="1054245" y="6854043"/>
                </a:cubicBezTo>
                <a:cubicBezTo>
                  <a:pt x="1039226" y="6855159"/>
                  <a:pt x="1027962" y="6851810"/>
                  <a:pt x="1009189" y="6851810"/>
                </a:cubicBezTo>
                <a:cubicBezTo>
                  <a:pt x="997924" y="6852926"/>
                  <a:pt x="982905" y="6851810"/>
                  <a:pt x="967886" y="6851810"/>
                </a:cubicBezTo>
                <a:cubicBezTo>
                  <a:pt x="964132" y="6851810"/>
                  <a:pt x="964132" y="6851810"/>
                  <a:pt x="960377" y="6851810"/>
                </a:cubicBezTo>
                <a:cubicBezTo>
                  <a:pt x="945358" y="6846229"/>
                  <a:pt x="926585" y="6847345"/>
                  <a:pt x="907811" y="6849577"/>
                </a:cubicBezTo>
                <a:cubicBezTo>
                  <a:pt x="892792" y="6851810"/>
                  <a:pt x="877773" y="6850694"/>
                  <a:pt x="862754" y="6854043"/>
                </a:cubicBezTo>
                <a:cubicBezTo>
                  <a:pt x="862754" y="6854043"/>
                  <a:pt x="859000" y="6854043"/>
                  <a:pt x="855245" y="6852926"/>
                </a:cubicBezTo>
                <a:cubicBezTo>
                  <a:pt x="851490" y="6851810"/>
                  <a:pt x="847735" y="6851810"/>
                  <a:pt x="843981" y="6851810"/>
                </a:cubicBezTo>
                <a:cubicBezTo>
                  <a:pt x="806433" y="6852926"/>
                  <a:pt x="768886" y="6848461"/>
                  <a:pt x="731339" y="6850694"/>
                </a:cubicBezTo>
                <a:cubicBezTo>
                  <a:pt x="716320" y="6850694"/>
                  <a:pt x="708811" y="6847345"/>
                  <a:pt x="697546" y="6848461"/>
                </a:cubicBezTo>
                <a:cubicBezTo>
                  <a:pt x="686282" y="6848461"/>
                  <a:pt x="671263" y="6848461"/>
                  <a:pt x="659999" y="6848461"/>
                </a:cubicBezTo>
                <a:cubicBezTo>
                  <a:pt x="637471" y="6847345"/>
                  <a:pt x="618697" y="6851810"/>
                  <a:pt x="599924" y="6849577"/>
                </a:cubicBezTo>
                <a:cubicBezTo>
                  <a:pt x="592414" y="6849577"/>
                  <a:pt x="588659" y="6849577"/>
                  <a:pt x="584905" y="6849577"/>
                </a:cubicBezTo>
                <a:cubicBezTo>
                  <a:pt x="581150" y="6849577"/>
                  <a:pt x="577395" y="6850694"/>
                  <a:pt x="573641" y="6848461"/>
                </a:cubicBezTo>
                <a:cubicBezTo>
                  <a:pt x="573641" y="6847345"/>
                  <a:pt x="577395" y="6845112"/>
                  <a:pt x="581150" y="6845112"/>
                </a:cubicBezTo>
                <a:cubicBezTo>
                  <a:pt x="592414" y="6843996"/>
                  <a:pt x="603678" y="6840647"/>
                  <a:pt x="618697" y="6840647"/>
                </a:cubicBezTo>
                <a:cubicBezTo>
                  <a:pt x="626207" y="6840647"/>
                  <a:pt x="626207" y="6838414"/>
                  <a:pt x="633716" y="6837298"/>
                </a:cubicBezTo>
                <a:cubicBezTo>
                  <a:pt x="614942" y="6833949"/>
                  <a:pt x="596169" y="6833949"/>
                  <a:pt x="577395" y="6832833"/>
                </a:cubicBezTo>
                <a:cubicBezTo>
                  <a:pt x="562376" y="6831717"/>
                  <a:pt x="551112" y="6829484"/>
                  <a:pt x="536093" y="6828368"/>
                </a:cubicBezTo>
                <a:cubicBezTo>
                  <a:pt x="532338" y="6828368"/>
                  <a:pt x="524829" y="6826135"/>
                  <a:pt x="528584" y="6823903"/>
                </a:cubicBezTo>
                <a:cubicBezTo>
                  <a:pt x="532338" y="6821670"/>
                  <a:pt x="539848" y="6822786"/>
                  <a:pt x="543603" y="6822786"/>
                </a:cubicBezTo>
                <a:cubicBezTo>
                  <a:pt x="569886" y="6822786"/>
                  <a:pt x="592414" y="6822786"/>
                  <a:pt x="618697" y="6822786"/>
                </a:cubicBezTo>
                <a:cubicBezTo>
                  <a:pt x="663754" y="6822786"/>
                  <a:pt x="708811" y="6819437"/>
                  <a:pt x="750113" y="6812740"/>
                </a:cubicBezTo>
                <a:cubicBezTo>
                  <a:pt x="765131" y="6810507"/>
                  <a:pt x="783905" y="6811623"/>
                  <a:pt x="798924" y="6809391"/>
                </a:cubicBezTo>
                <a:cubicBezTo>
                  <a:pt x="813943" y="6808274"/>
                  <a:pt x="832716" y="6809391"/>
                  <a:pt x="851490" y="6810507"/>
                </a:cubicBezTo>
                <a:cubicBezTo>
                  <a:pt x="866509" y="6812740"/>
                  <a:pt x="889037" y="6813856"/>
                  <a:pt x="907811" y="6813856"/>
                </a:cubicBezTo>
                <a:cubicBezTo>
                  <a:pt x="937848" y="6812740"/>
                  <a:pt x="967886" y="6814972"/>
                  <a:pt x="997924" y="6811623"/>
                </a:cubicBezTo>
                <a:cubicBezTo>
                  <a:pt x="1001679" y="6810507"/>
                  <a:pt x="1005434" y="6810507"/>
                  <a:pt x="1009189" y="6811623"/>
                </a:cubicBezTo>
                <a:cubicBezTo>
                  <a:pt x="1039226" y="6814972"/>
                  <a:pt x="1069264" y="6812740"/>
                  <a:pt x="1099302" y="6812740"/>
                </a:cubicBezTo>
                <a:cubicBezTo>
                  <a:pt x="1133095" y="6813856"/>
                  <a:pt x="1163132" y="6814972"/>
                  <a:pt x="1196925" y="6812740"/>
                </a:cubicBezTo>
                <a:cubicBezTo>
                  <a:pt x="1223208" y="6811623"/>
                  <a:pt x="1249491" y="6811623"/>
                  <a:pt x="1275774" y="6811623"/>
                </a:cubicBezTo>
                <a:cubicBezTo>
                  <a:pt x="1283284" y="6811623"/>
                  <a:pt x="1287038" y="6810507"/>
                  <a:pt x="1290793" y="6808274"/>
                </a:cubicBezTo>
                <a:cubicBezTo>
                  <a:pt x="1294548" y="6807158"/>
                  <a:pt x="1290793" y="6806042"/>
                  <a:pt x="1287038" y="6804926"/>
                </a:cubicBezTo>
                <a:cubicBezTo>
                  <a:pt x="1279529" y="6804926"/>
                  <a:pt x="1272019" y="6804926"/>
                  <a:pt x="1264510" y="6803809"/>
                </a:cubicBezTo>
                <a:cubicBezTo>
                  <a:pt x="1268265" y="6802693"/>
                  <a:pt x="1272019" y="6801577"/>
                  <a:pt x="1275774" y="6801577"/>
                </a:cubicBezTo>
                <a:cubicBezTo>
                  <a:pt x="1290793" y="6802693"/>
                  <a:pt x="1305812" y="6797111"/>
                  <a:pt x="1324585" y="6801577"/>
                </a:cubicBezTo>
                <a:cubicBezTo>
                  <a:pt x="1324585" y="6801577"/>
                  <a:pt x="1328340" y="6801577"/>
                  <a:pt x="1328340" y="6801577"/>
                </a:cubicBezTo>
                <a:cubicBezTo>
                  <a:pt x="1354623" y="6800460"/>
                  <a:pt x="1377152" y="6804926"/>
                  <a:pt x="1403435" y="6803809"/>
                </a:cubicBezTo>
                <a:cubicBezTo>
                  <a:pt x="1403435" y="6807158"/>
                  <a:pt x="1403435" y="6809391"/>
                  <a:pt x="1403435" y="6812740"/>
                </a:cubicBezTo>
                <a:cubicBezTo>
                  <a:pt x="1410944" y="6813856"/>
                  <a:pt x="1414699" y="6812740"/>
                  <a:pt x="1422208" y="6812740"/>
                </a:cubicBezTo>
                <a:cubicBezTo>
                  <a:pt x="1422208" y="6814972"/>
                  <a:pt x="1425963" y="6814972"/>
                  <a:pt x="1429718" y="6816088"/>
                </a:cubicBezTo>
                <a:cubicBezTo>
                  <a:pt x="1440982" y="6818321"/>
                  <a:pt x="1456001" y="6816088"/>
                  <a:pt x="1467265" y="6818321"/>
                </a:cubicBezTo>
                <a:cubicBezTo>
                  <a:pt x="1471020" y="6819437"/>
                  <a:pt x="1478529" y="6816088"/>
                  <a:pt x="1489793" y="6817205"/>
                </a:cubicBezTo>
                <a:cubicBezTo>
                  <a:pt x="1497303" y="6817205"/>
                  <a:pt x="1493548" y="6814972"/>
                  <a:pt x="1493548" y="6812740"/>
                </a:cubicBezTo>
                <a:cubicBezTo>
                  <a:pt x="1493548" y="6811623"/>
                  <a:pt x="1489793" y="6811623"/>
                  <a:pt x="1486038" y="6811623"/>
                </a:cubicBezTo>
                <a:cubicBezTo>
                  <a:pt x="1471020" y="6811623"/>
                  <a:pt x="1456001" y="6811623"/>
                  <a:pt x="1444737" y="6811623"/>
                </a:cubicBezTo>
                <a:cubicBezTo>
                  <a:pt x="1440982" y="6811623"/>
                  <a:pt x="1433472" y="6811623"/>
                  <a:pt x="1437227" y="6809391"/>
                </a:cubicBezTo>
                <a:cubicBezTo>
                  <a:pt x="1437227" y="6809391"/>
                  <a:pt x="1440982" y="6809391"/>
                  <a:pt x="1440982" y="6809391"/>
                </a:cubicBezTo>
                <a:cubicBezTo>
                  <a:pt x="1444737" y="6809391"/>
                  <a:pt x="1452246" y="6810507"/>
                  <a:pt x="1456001" y="6808274"/>
                </a:cubicBezTo>
                <a:cubicBezTo>
                  <a:pt x="1456001" y="6804926"/>
                  <a:pt x="1448491" y="6806042"/>
                  <a:pt x="1440982" y="6804926"/>
                </a:cubicBezTo>
                <a:cubicBezTo>
                  <a:pt x="1433472" y="6800460"/>
                  <a:pt x="1433472" y="6799344"/>
                  <a:pt x="1444737" y="6799344"/>
                </a:cubicBezTo>
                <a:cubicBezTo>
                  <a:pt x="1456001" y="6799344"/>
                  <a:pt x="1467265" y="6798228"/>
                  <a:pt x="1474774" y="6798228"/>
                </a:cubicBezTo>
                <a:cubicBezTo>
                  <a:pt x="1497303" y="6797111"/>
                  <a:pt x="1516076" y="6794879"/>
                  <a:pt x="1542359" y="6795995"/>
                </a:cubicBezTo>
                <a:cubicBezTo>
                  <a:pt x="1531095" y="6792646"/>
                  <a:pt x="1519831" y="6791530"/>
                  <a:pt x="1508567" y="6791530"/>
                </a:cubicBezTo>
                <a:cubicBezTo>
                  <a:pt x="1467265" y="6791530"/>
                  <a:pt x="1425963" y="6791530"/>
                  <a:pt x="1388416" y="6791530"/>
                </a:cubicBezTo>
                <a:cubicBezTo>
                  <a:pt x="1380906" y="6791530"/>
                  <a:pt x="1373397" y="6791530"/>
                  <a:pt x="1369642" y="6792646"/>
                </a:cubicBezTo>
                <a:cubicBezTo>
                  <a:pt x="1354623" y="6798228"/>
                  <a:pt x="1335850" y="6794879"/>
                  <a:pt x="1317076" y="6795995"/>
                </a:cubicBezTo>
                <a:cubicBezTo>
                  <a:pt x="1305812" y="6795995"/>
                  <a:pt x="1294548" y="6792646"/>
                  <a:pt x="1275774" y="6790414"/>
                </a:cubicBezTo>
                <a:cubicBezTo>
                  <a:pt x="1309567" y="6790414"/>
                  <a:pt x="1332095" y="6789297"/>
                  <a:pt x="1354623" y="6788181"/>
                </a:cubicBezTo>
                <a:cubicBezTo>
                  <a:pt x="1410944" y="6784832"/>
                  <a:pt x="1467265" y="6787065"/>
                  <a:pt x="1527340" y="6785948"/>
                </a:cubicBezTo>
                <a:cubicBezTo>
                  <a:pt x="1508567" y="6782600"/>
                  <a:pt x="1508567" y="6782600"/>
                  <a:pt x="1471020" y="6782600"/>
                </a:cubicBezTo>
                <a:cubicBezTo>
                  <a:pt x="1463510" y="6780367"/>
                  <a:pt x="1467265" y="6778134"/>
                  <a:pt x="1467265" y="6777018"/>
                </a:cubicBezTo>
                <a:cubicBezTo>
                  <a:pt x="1467265" y="6774785"/>
                  <a:pt x="1463510" y="6773669"/>
                  <a:pt x="1459755" y="6774785"/>
                </a:cubicBezTo>
                <a:cubicBezTo>
                  <a:pt x="1437227" y="6780367"/>
                  <a:pt x="1410944" y="6779251"/>
                  <a:pt x="1384661" y="6781483"/>
                </a:cubicBezTo>
                <a:cubicBezTo>
                  <a:pt x="1377152" y="6782600"/>
                  <a:pt x="1369642" y="6780367"/>
                  <a:pt x="1358378" y="6780367"/>
                </a:cubicBezTo>
                <a:cubicBezTo>
                  <a:pt x="1328340" y="6780367"/>
                  <a:pt x="1298302" y="6780367"/>
                  <a:pt x="1268265" y="6780367"/>
                </a:cubicBezTo>
                <a:cubicBezTo>
                  <a:pt x="1245736" y="6780367"/>
                  <a:pt x="1226963" y="6777018"/>
                  <a:pt x="1204434" y="6778134"/>
                </a:cubicBezTo>
                <a:cubicBezTo>
                  <a:pt x="1181906" y="6779251"/>
                  <a:pt x="1159377" y="6778134"/>
                  <a:pt x="1136849" y="6778134"/>
                </a:cubicBezTo>
                <a:cubicBezTo>
                  <a:pt x="1114321" y="6778134"/>
                  <a:pt x="1091792" y="6778134"/>
                  <a:pt x="1069264" y="6778134"/>
                </a:cubicBezTo>
                <a:cubicBezTo>
                  <a:pt x="1073019" y="6775902"/>
                  <a:pt x="1080528" y="6773669"/>
                  <a:pt x="1088038" y="6774785"/>
                </a:cubicBezTo>
                <a:cubicBezTo>
                  <a:pt x="1106812" y="6774785"/>
                  <a:pt x="1125585" y="6774785"/>
                  <a:pt x="1148113" y="6774785"/>
                </a:cubicBezTo>
                <a:cubicBezTo>
                  <a:pt x="1151868" y="6774785"/>
                  <a:pt x="1155623" y="6774785"/>
                  <a:pt x="1163132" y="6773669"/>
                </a:cubicBezTo>
                <a:cubicBezTo>
                  <a:pt x="1155623" y="6765855"/>
                  <a:pt x="1136849" y="6761390"/>
                  <a:pt x="1118075" y="6756924"/>
                </a:cubicBezTo>
                <a:cubicBezTo>
                  <a:pt x="1114321" y="6755808"/>
                  <a:pt x="1106812" y="6754692"/>
                  <a:pt x="1099302" y="6754692"/>
                </a:cubicBezTo>
                <a:cubicBezTo>
                  <a:pt x="1091792" y="6754692"/>
                  <a:pt x="1080528" y="6754692"/>
                  <a:pt x="1069264" y="6753576"/>
                </a:cubicBezTo>
                <a:cubicBezTo>
                  <a:pt x="1065509" y="6752459"/>
                  <a:pt x="1058000" y="6752459"/>
                  <a:pt x="1050490" y="6753576"/>
                </a:cubicBezTo>
                <a:cubicBezTo>
                  <a:pt x="1046736" y="6755808"/>
                  <a:pt x="1039226" y="6754692"/>
                  <a:pt x="1035471" y="6754692"/>
                </a:cubicBezTo>
                <a:cubicBezTo>
                  <a:pt x="1027962" y="6754692"/>
                  <a:pt x="1024207" y="6755808"/>
                  <a:pt x="1024207" y="6753576"/>
                </a:cubicBezTo>
                <a:cubicBezTo>
                  <a:pt x="1024207" y="6751343"/>
                  <a:pt x="1027962" y="6751343"/>
                  <a:pt x="1035471" y="6751343"/>
                </a:cubicBezTo>
                <a:cubicBezTo>
                  <a:pt x="1046736" y="6751343"/>
                  <a:pt x="1058000" y="6751343"/>
                  <a:pt x="1065509" y="6751343"/>
                </a:cubicBezTo>
                <a:cubicBezTo>
                  <a:pt x="1080528" y="6751343"/>
                  <a:pt x="1084283" y="6747994"/>
                  <a:pt x="1076774" y="6744645"/>
                </a:cubicBezTo>
                <a:cubicBezTo>
                  <a:pt x="1076774" y="6744645"/>
                  <a:pt x="1076774" y="6743529"/>
                  <a:pt x="1076774" y="6742413"/>
                </a:cubicBezTo>
                <a:cubicBezTo>
                  <a:pt x="1065509" y="6735715"/>
                  <a:pt x="1065509" y="6735715"/>
                  <a:pt x="1035471" y="6735715"/>
                </a:cubicBezTo>
                <a:cubicBezTo>
                  <a:pt x="1035471" y="6735715"/>
                  <a:pt x="1031717" y="6735715"/>
                  <a:pt x="1031717" y="6735715"/>
                </a:cubicBezTo>
                <a:cubicBezTo>
                  <a:pt x="1020453" y="6732366"/>
                  <a:pt x="1009189" y="6732366"/>
                  <a:pt x="997924" y="6735715"/>
                </a:cubicBezTo>
                <a:cubicBezTo>
                  <a:pt x="990415" y="6735715"/>
                  <a:pt x="986660" y="6735715"/>
                  <a:pt x="979151" y="6735715"/>
                </a:cubicBezTo>
                <a:cubicBezTo>
                  <a:pt x="975396" y="6735715"/>
                  <a:pt x="967886" y="6734598"/>
                  <a:pt x="964132" y="6737947"/>
                </a:cubicBezTo>
                <a:cubicBezTo>
                  <a:pt x="956622" y="6737947"/>
                  <a:pt x="945358" y="6736831"/>
                  <a:pt x="937848" y="6737947"/>
                </a:cubicBezTo>
                <a:cubicBezTo>
                  <a:pt x="922830" y="6737947"/>
                  <a:pt x="911566" y="6736831"/>
                  <a:pt x="904056" y="6735715"/>
                </a:cubicBezTo>
                <a:cubicBezTo>
                  <a:pt x="892792" y="6733482"/>
                  <a:pt x="881528" y="6733482"/>
                  <a:pt x="870263" y="6735715"/>
                </a:cubicBezTo>
                <a:cubicBezTo>
                  <a:pt x="862754" y="6736831"/>
                  <a:pt x="847735" y="6737947"/>
                  <a:pt x="836471" y="6737947"/>
                </a:cubicBezTo>
                <a:cubicBezTo>
                  <a:pt x="832716" y="6736831"/>
                  <a:pt x="825207" y="6736831"/>
                  <a:pt x="821452" y="6739064"/>
                </a:cubicBezTo>
                <a:cubicBezTo>
                  <a:pt x="817698" y="6740180"/>
                  <a:pt x="813943" y="6740180"/>
                  <a:pt x="810188" y="6739064"/>
                </a:cubicBezTo>
                <a:cubicBezTo>
                  <a:pt x="791415" y="6735715"/>
                  <a:pt x="768886" y="6737947"/>
                  <a:pt x="750113" y="6737947"/>
                </a:cubicBezTo>
                <a:cubicBezTo>
                  <a:pt x="750113" y="6735715"/>
                  <a:pt x="753867" y="6734598"/>
                  <a:pt x="746358" y="6733482"/>
                </a:cubicBezTo>
                <a:cubicBezTo>
                  <a:pt x="742603" y="6733482"/>
                  <a:pt x="735094" y="6733482"/>
                  <a:pt x="738848" y="6735715"/>
                </a:cubicBezTo>
                <a:cubicBezTo>
                  <a:pt x="731339" y="6735715"/>
                  <a:pt x="723829" y="6735715"/>
                  <a:pt x="716320" y="6735715"/>
                </a:cubicBezTo>
                <a:cubicBezTo>
                  <a:pt x="716320" y="6734598"/>
                  <a:pt x="720075" y="6732366"/>
                  <a:pt x="712565" y="6731250"/>
                </a:cubicBezTo>
                <a:cubicBezTo>
                  <a:pt x="708811" y="6731250"/>
                  <a:pt x="705056" y="6732366"/>
                  <a:pt x="705056" y="6733482"/>
                </a:cubicBezTo>
                <a:cubicBezTo>
                  <a:pt x="697546" y="6733482"/>
                  <a:pt x="690037" y="6733482"/>
                  <a:pt x="686282" y="6733482"/>
                </a:cubicBezTo>
                <a:cubicBezTo>
                  <a:pt x="682527" y="6732366"/>
                  <a:pt x="686282" y="6730133"/>
                  <a:pt x="678773" y="6730133"/>
                </a:cubicBezTo>
                <a:cubicBezTo>
                  <a:pt x="675018" y="6730133"/>
                  <a:pt x="667509" y="6729017"/>
                  <a:pt x="663754" y="6731250"/>
                </a:cubicBezTo>
                <a:cubicBezTo>
                  <a:pt x="656244" y="6732366"/>
                  <a:pt x="644980" y="6729017"/>
                  <a:pt x="637471" y="6730133"/>
                </a:cubicBezTo>
                <a:cubicBezTo>
                  <a:pt x="626207" y="6732366"/>
                  <a:pt x="618697" y="6731250"/>
                  <a:pt x="611188" y="6731250"/>
                </a:cubicBezTo>
                <a:cubicBezTo>
                  <a:pt x="603678" y="6732366"/>
                  <a:pt x="599924" y="6731250"/>
                  <a:pt x="592414" y="6731250"/>
                </a:cubicBezTo>
                <a:cubicBezTo>
                  <a:pt x="581150" y="6729017"/>
                  <a:pt x="562376" y="6729017"/>
                  <a:pt x="547357" y="6731250"/>
                </a:cubicBezTo>
                <a:cubicBezTo>
                  <a:pt x="536093" y="6731250"/>
                  <a:pt x="524829" y="6727901"/>
                  <a:pt x="509810" y="6730133"/>
                </a:cubicBezTo>
                <a:cubicBezTo>
                  <a:pt x="509810" y="6729017"/>
                  <a:pt x="498546" y="6725668"/>
                  <a:pt x="494791" y="6724552"/>
                </a:cubicBezTo>
                <a:cubicBezTo>
                  <a:pt x="479772" y="6721203"/>
                  <a:pt x="479772" y="6721203"/>
                  <a:pt x="468508" y="6725668"/>
                </a:cubicBezTo>
                <a:cubicBezTo>
                  <a:pt x="464753" y="6726784"/>
                  <a:pt x="460999" y="6727901"/>
                  <a:pt x="464753" y="6729017"/>
                </a:cubicBezTo>
                <a:cubicBezTo>
                  <a:pt x="468508" y="6730133"/>
                  <a:pt x="468508" y="6731250"/>
                  <a:pt x="476018" y="6731250"/>
                </a:cubicBezTo>
                <a:cubicBezTo>
                  <a:pt x="487282" y="6731250"/>
                  <a:pt x="498546" y="6731250"/>
                  <a:pt x="509810" y="6731250"/>
                </a:cubicBezTo>
                <a:cubicBezTo>
                  <a:pt x="521074" y="6735715"/>
                  <a:pt x="536093" y="6737947"/>
                  <a:pt x="558622" y="6737947"/>
                </a:cubicBezTo>
                <a:cubicBezTo>
                  <a:pt x="566131" y="6737947"/>
                  <a:pt x="573641" y="6737947"/>
                  <a:pt x="581150" y="6737947"/>
                </a:cubicBezTo>
                <a:cubicBezTo>
                  <a:pt x="618697" y="6736831"/>
                  <a:pt x="656244" y="6740180"/>
                  <a:pt x="693792" y="6741296"/>
                </a:cubicBezTo>
                <a:cubicBezTo>
                  <a:pt x="697546" y="6741296"/>
                  <a:pt x="701301" y="6743529"/>
                  <a:pt x="708811" y="6744645"/>
                </a:cubicBezTo>
                <a:cubicBezTo>
                  <a:pt x="686282" y="6745761"/>
                  <a:pt x="663754" y="6745761"/>
                  <a:pt x="644980" y="6745761"/>
                </a:cubicBezTo>
                <a:cubicBezTo>
                  <a:pt x="644980" y="6745761"/>
                  <a:pt x="644980" y="6746878"/>
                  <a:pt x="644980" y="6746878"/>
                </a:cubicBezTo>
                <a:cubicBezTo>
                  <a:pt x="667509" y="6746878"/>
                  <a:pt x="690037" y="6746878"/>
                  <a:pt x="708811" y="6746878"/>
                </a:cubicBezTo>
                <a:cubicBezTo>
                  <a:pt x="731339" y="6746878"/>
                  <a:pt x="750113" y="6746878"/>
                  <a:pt x="768886" y="6746878"/>
                </a:cubicBezTo>
                <a:cubicBezTo>
                  <a:pt x="772641" y="6746878"/>
                  <a:pt x="780150" y="6746878"/>
                  <a:pt x="783905" y="6747994"/>
                </a:cubicBezTo>
                <a:cubicBezTo>
                  <a:pt x="791415" y="6750227"/>
                  <a:pt x="787660" y="6754692"/>
                  <a:pt x="802678" y="6753576"/>
                </a:cubicBezTo>
                <a:cubicBezTo>
                  <a:pt x="813943" y="6752459"/>
                  <a:pt x="821452" y="6755808"/>
                  <a:pt x="832716" y="6754692"/>
                </a:cubicBezTo>
                <a:cubicBezTo>
                  <a:pt x="840226" y="6754692"/>
                  <a:pt x="851490" y="6755808"/>
                  <a:pt x="859000" y="6753576"/>
                </a:cubicBezTo>
                <a:cubicBezTo>
                  <a:pt x="862754" y="6752459"/>
                  <a:pt x="866509" y="6753576"/>
                  <a:pt x="874018" y="6753576"/>
                </a:cubicBezTo>
                <a:cubicBezTo>
                  <a:pt x="870263" y="6755808"/>
                  <a:pt x="862754" y="6756924"/>
                  <a:pt x="862754" y="6758041"/>
                </a:cubicBezTo>
                <a:cubicBezTo>
                  <a:pt x="859000" y="6760273"/>
                  <a:pt x="862754" y="6762506"/>
                  <a:pt x="870263" y="6762506"/>
                </a:cubicBezTo>
                <a:cubicBezTo>
                  <a:pt x="877773" y="6762506"/>
                  <a:pt x="889037" y="6762506"/>
                  <a:pt x="889037" y="6765855"/>
                </a:cubicBezTo>
                <a:cubicBezTo>
                  <a:pt x="889037" y="6766971"/>
                  <a:pt x="896546" y="6766971"/>
                  <a:pt x="900301" y="6766971"/>
                </a:cubicBezTo>
                <a:cubicBezTo>
                  <a:pt x="919075" y="6763622"/>
                  <a:pt x="937848" y="6768088"/>
                  <a:pt x="952868" y="6768088"/>
                </a:cubicBezTo>
                <a:cubicBezTo>
                  <a:pt x="956622" y="6769204"/>
                  <a:pt x="960377" y="6769204"/>
                  <a:pt x="960377" y="6770320"/>
                </a:cubicBezTo>
                <a:cubicBezTo>
                  <a:pt x="960377" y="6771437"/>
                  <a:pt x="956622" y="6772553"/>
                  <a:pt x="952868" y="6772553"/>
                </a:cubicBezTo>
                <a:cubicBezTo>
                  <a:pt x="934094" y="6774785"/>
                  <a:pt x="915320" y="6777018"/>
                  <a:pt x="900301" y="6781483"/>
                </a:cubicBezTo>
                <a:cubicBezTo>
                  <a:pt x="892792" y="6782600"/>
                  <a:pt x="889037" y="6780367"/>
                  <a:pt x="889037" y="6779251"/>
                </a:cubicBezTo>
                <a:cubicBezTo>
                  <a:pt x="889037" y="6775902"/>
                  <a:pt x="885283" y="6773669"/>
                  <a:pt x="874018" y="6771437"/>
                </a:cubicBezTo>
                <a:cubicBezTo>
                  <a:pt x="870263" y="6770320"/>
                  <a:pt x="866509" y="6770320"/>
                  <a:pt x="862754" y="6770320"/>
                </a:cubicBezTo>
                <a:cubicBezTo>
                  <a:pt x="851490" y="6773669"/>
                  <a:pt x="832716" y="6771437"/>
                  <a:pt x="821452" y="6773669"/>
                </a:cubicBezTo>
                <a:cubicBezTo>
                  <a:pt x="813943" y="6774785"/>
                  <a:pt x="806433" y="6774785"/>
                  <a:pt x="795169" y="6774785"/>
                </a:cubicBezTo>
                <a:cubicBezTo>
                  <a:pt x="787660" y="6774785"/>
                  <a:pt x="783905" y="6771437"/>
                  <a:pt x="780150" y="6769204"/>
                </a:cubicBezTo>
                <a:cubicBezTo>
                  <a:pt x="772641" y="6765855"/>
                  <a:pt x="757622" y="6764739"/>
                  <a:pt x="750113" y="6769204"/>
                </a:cubicBezTo>
                <a:cubicBezTo>
                  <a:pt x="750113" y="6771437"/>
                  <a:pt x="746358" y="6772553"/>
                  <a:pt x="742603" y="6774785"/>
                </a:cubicBezTo>
                <a:cubicBezTo>
                  <a:pt x="742603" y="6777018"/>
                  <a:pt x="735094" y="6778134"/>
                  <a:pt x="723829" y="6778134"/>
                </a:cubicBezTo>
                <a:cubicBezTo>
                  <a:pt x="716320" y="6778134"/>
                  <a:pt x="708811" y="6778134"/>
                  <a:pt x="701301" y="6780367"/>
                </a:cubicBezTo>
                <a:cubicBezTo>
                  <a:pt x="690037" y="6781483"/>
                  <a:pt x="678773" y="6779251"/>
                  <a:pt x="671263" y="6775902"/>
                </a:cubicBezTo>
                <a:cubicBezTo>
                  <a:pt x="659999" y="6769204"/>
                  <a:pt x="637471" y="6769204"/>
                  <a:pt x="618697" y="6766971"/>
                </a:cubicBezTo>
                <a:cubicBezTo>
                  <a:pt x="611188" y="6765855"/>
                  <a:pt x="603678" y="6768088"/>
                  <a:pt x="592414" y="6769204"/>
                </a:cubicBezTo>
                <a:cubicBezTo>
                  <a:pt x="581150" y="6769204"/>
                  <a:pt x="569886" y="6771437"/>
                  <a:pt x="562376" y="6773669"/>
                </a:cubicBezTo>
                <a:cubicBezTo>
                  <a:pt x="539848" y="6778134"/>
                  <a:pt x="536093" y="6778134"/>
                  <a:pt x="521074" y="6772553"/>
                </a:cubicBezTo>
                <a:cubicBezTo>
                  <a:pt x="517320" y="6772553"/>
                  <a:pt x="517320" y="6770320"/>
                  <a:pt x="513565" y="6769204"/>
                </a:cubicBezTo>
                <a:cubicBezTo>
                  <a:pt x="491037" y="6774785"/>
                  <a:pt x="472263" y="6774785"/>
                  <a:pt x="449735" y="6774785"/>
                </a:cubicBezTo>
                <a:cubicBezTo>
                  <a:pt x="434716" y="6774785"/>
                  <a:pt x="423451" y="6774785"/>
                  <a:pt x="408433" y="6774785"/>
                </a:cubicBezTo>
                <a:cubicBezTo>
                  <a:pt x="378395" y="6773669"/>
                  <a:pt x="348357" y="6777018"/>
                  <a:pt x="314564" y="6775902"/>
                </a:cubicBezTo>
                <a:cubicBezTo>
                  <a:pt x="303300" y="6775902"/>
                  <a:pt x="299546" y="6780367"/>
                  <a:pt x="288281" y="6777018"/>
                </a:cubicBezTo>
                <a:cubicBezTo>
                  <a:pt x="277017" y="6774785"/>
                  <a:pt x="265753" y="6777018"/>
                  <a:pt x="258244" y="6775902"/>
                </a:cubicBezTo>
                <a:cubicBezTo>
                  <a:pt x="246979" y="6775902"/>
                  <a:pt x="235715" y="6775902"/>
                  <a:pt x="224451" y="6775902"/>
                </a:cubicBezTo>
                <a:cubicBezTo>
                  <a:pt x="216942" y="6773669"/>
                  <a:pt x="224451" y="6771437"/>
                  <a:pt x="220696" y="6769204"/>
                </a:cubicBezTo>
                <a:cubicBezTo>
                  <a:pt x="209432" y="6764739"/>
                  <a:pt x="194413" y="6763622"/>
                  <a:pt x="175640" y="6765855"/>
                </a:cubicBezTo>
                <a:cubicBezTo>
                  <a:pt x="171885" y="6765855"/>
                  <a:pt x="171885" y="6766971"/>
                  <a:pt x="164376" y="6766971"/>
                </a:cubicBezTo>
                <a:cubicBezTo>
                  <a:pt x="160621" y="6766971"/>
                  <a:pt x="156866" y="6765855"/>
                  <a:pt x="156866" y="6763622"/>
                </a:cubicBezTo>
                <a:cubicBezTo>
                  <a:pt x="156866" y="6762506"/>
                  <a:pt x="156866" y="6760273"/>
                  <a:pt x="164376" y="6760273"/>
                </a:cubicBezTo>
                <a:cubicBezTo>
                  <a:pt x="175640" y="6761390"/>
                  <a:pt x="186904" y="6760273"/>
                  <a:pt x="194413" y="6761390"/>
                </a:cubicBezTo>
                <a:cubicBezTo>
                  <a:pt x="209432" y="6761390"/>
                  <a:pt x="216942" y="6759157"/>
                  <a:pt x="228206" y="6759157"/>
                </a:cubicBezTo>
                <a:cubicBezTo>
                  <a:pt x="235715" y="6758041"/>
                  <a:pt x="239470" y="6754692"/>
                  <a:pt x="239470" y="6752459"/>
                </a:cubicBezTo>
                <a:cubicBezTo>
                  <a:pt x="246979" y="6749110"/>
                  <a:pt x="246979" y="6747994"/>
                  <a:pt x="258244" y="6750227"/>
                </a:cubicBezTo>
                <a:cubicBezTo>
                  <a:pt x="273263" y="6751343"/>
                  <a:pt x="288281" y="6752459"/>
                  <a:pt x="303300" y="6754692"/>
                </a:cubicBezTo>
                <a:cubicBezTo>
                  <a:pt x="307055" y="6755808"/>
                  <a:pt x="314564" y="6754692"/>
                  <a:pt x="322074" y="6754692"/>
                </a:cubicBezTo>
                <a:cubicBezTo>
                  <a:pt x="325829" y="6754692"/>
                  <a:pt x="325829" y="6752459"/>
                  <a:pt x="329583" y="6751343"/>
                </a:cubicBezTo>
                <a:cubicBezTo>
                  <a:pt x="337093" y="6749110"/>
                  <a:pt x="329583" y="6747994"/>
                  <a:pt x="325829" y="6745761"/>
                </a:cubicBezTo>
                <a:cubicBezTo>
                  <a:pt x="322074" y="6743529"/>
                  <a:pt x="310810" y="6743529"/>
                  <a:pt x="303300" y="6741296"/>
                </a:cubicBezTo>
                <a:cubicBezTo>
                  <a:pt x="299546" y="6740180"/>
                  <a:pt x="299546" y="6740180"/>
                  <a:pt x="299546" y="6739064"/>
                </a:cubicBezTo>
                <a:cubicBezTo>
                  <a:pt x="299546" y="6737947"/>
                  <a:pt x="303300" y="6737947"/>
                  <a:pt x="307055" y="6737947"/>
                </a:cubicBezTo>
                <a:cubicBezTo>
                  <a:pt x="318319" y="6737947"/>
                  <a:pt x="333338" y="6736831"/>
                  <a:pt x="344602" y="6739064"/>
                </a:cubicBezTo>
                <a:cubicBezTo>
                  <a:pt x="344602" y="6740180"/>
                  <a:pt x="348357" y="6739064"/>
                  <a:pt x="348357" y="6739064"/>
                </a:cubicBezTo>
                <a:cubicBezTo>
                  <a:pt x="355866" y="6737947"/>
                  <a:pt x="348357" y="6737947"/>
                  <a:pt x="348357" y="6736831"/>
                </a:cubicBezTo>
                <a:cubicBezTo>
                  <a:pt x="344602" y="6735715"/>
                  <a:pt x="344602" y="6733482"/>
                  <a:pt x="352112" y="6733482"/>
                </a:cubicBezTo>
                <a:cubicBezTo>
                  <a:pt x="359621" y="6733482"/>
                  <a:pt x="367131" y="6733482"/>
                  <a:pt x="378395" y="6733482"/>
                </a:cubicBezTo>
                <a:cubicBezTo>
                  <a:pt x="367131" y="6731250"/>
                  <a:pt x="355866" y="6731250"/>
                  <a:pt x="344602" y="6730133"/>
                </a:cubicBezTo>
                <a:cubicBezTo>
                  <a:pt x="337093" y="6729017"/>
                  <a:pt x="337093" y="6727901"/>
                  <a:pt x="340848" y="6726784"/>
                </a:cubicBezTo>
                <a:cubicBezTo>
                  <a:pt x="344602" y="6722319"/>
                  <a:pt x="344602" y="6721203"/>
                  <a:pt x="329583" y="6720087"/>
                </a:cubicBezTo>
                <a:cubicBezTo>
                  <a:pt x="325829" y="6720087"/>
                  <a:pt x="318319" y="6720087"/>
                  <a:pt x="314564" y="6720087"/>
                </a:cubicBezTo>
                <a:cubicBezTo>
                  <a:pt x="314564" y="6718970"/>
                  <a:pt x="314564" y="6718970"/>
                  <a:pt x="314564" y="6717854"/>
                </a:cubicBezTo>
                <a:cubicBezTo>
                  <a:pt x="314564" y="6717854"/>
                  <a:pt x="314564" y="6716738"/>
                  <a:pt x="314564" y="6716738"/>
                </a:cubicBezTo>
                <a:cubicBezTo>
                  <a:pt x="340848" y="6717854"/>
                  <a:pt x="359621" y="6712272"/>
                  <a:pt x="385904" y="6712272"/>
                </a:cubicBezTo>
                <a:cubicBezTo>
                  <a:pt x="400923" y="6712272"/>
                  <a:pt x="415942" y="6710040"/>
                  <a:pt x="430961" y="6706691"/>
                </a:cubicBezTo>
                <a:cubicBezTo>
                  <a:pt x="430961" y="6705575"/>
                  <a:pt x="438470" y="6705575"/>
                  <a:pt x="438470" y="6704458"/>
                </a:cubicBezTo>
                <a:cubicBezTo>
                  <a:pt x="438470" y="6702226"/>
                  <a:pt x="430961" y="6702226"/>
                  <a:pt x="427206" y="6702226"/>
                </a:cubicBezTo>
                <a:cubicBezTo>
                  <a:pt x="415942" y="6702226"/>
                  <a:pt x="404678" y="6702226"/>
                  <a:pt x="393414" y="6702226"/>
                </a:cubicBezTo>
                <a:cubicBezTo>
                  <a:pt x="389659" y="6702226"/>
                  <a:pt x="385904" y="6702226"/>
                  <a:pt x="385904" y="6701109"/>
                </a:cubicBezTo>
                <a:cubicBezTo>
                  <a:pt x="385904" y="6699993"/>
                  <a:pt x="385904" y="6698877"/>
                  <a:pt x="389659" y="6698877"/>
                </a:cubicBezTo>
                <a:cubicBezTo>
                  <a:pt x="397168" y="6698877"/>
                  <a:pt x="400923" y="6696644"/>
                  <a:pt x="412187" y="6696644"/>
                </a:cubicBezTo>
                <a:cubicBezTo>
                  <a:pt x="423451" y="6696644"/>
                  <a:pt x="434716" y="6696644"/>
                  <a:pt x="445980" y="6696644"/>
                </a:cubicBezTo>
                <a:cubicBezTo>
                  <a:pt x="453489" y="6695528"/>
                  <a:pt x="449735" y="6693295"/>
                  <a:pt x="449735" y="6692179"/>
                </a:cubicBezTo>
                <a:cubicBezTo>
                  <a:pt x="449735" y="6691063"/>
                  <a:pt x="449735" y="6689947"/>
                  <a:pt x="449735" y="6689947"/>
                </a:cubicBezTo>
                <a:cubicBezTo>
                  <a:pt x="427206" y="6688830"/>
                  <a:pt x="415942" y="6683249"/>
                  <a:pt x="393414" y="6683249"/>
                </a:cubicBezTo>
                <a:cubicBezTo>
                  <a:pt x="348357" y="6683249"/>
                  <a:pt x="307055" y="6686598"/>
                  <a:pt x="261998" y="6685481"/>
                </a:cubicBezTo>
                <a:cubicBezTo>
                  <a:pt x="254489" y="6684365"/>
                  <a:pt x="243225" y="6686598"/>
                  <a:pt x="243225" y="6683249"/>
                </a:cubicBezTo>
                <a:cubicBezTo>
                  <a:pt x="239470" y="6678784"/>
                  <a:pt x="254489" y="6681016"/>
                  <a:pt x="261998" y="6681016"/>
                </a:cubicBezTo>
                <a:cubicBezTo>
                  <a:pt x="277017" y="6682132"/>
                  <a:pt x="292036" y="6678784"/>
                  <a:pt x="307055" y="6678784"/>
                </a:cubicBezTo>
                <a:cubicBezTo>
                  <a:pt x="322074" y="6679900"/>
                  <a:pt x="340848" y="6681016"/>
                  <a:pt x="355866" y="6678784"/>
                </a:cubicBezTo>
                <a:cubicBezTo>
                  <a:pt x="382150" y="6676551"/>
                  <a:pt x="408433" y="6677667"/>
                  <a:pt x="430961" y="6677667"/>
                </a:cubicBezTo>
                <a:cubicBezTo>
                  <a:pt x="479772" y="6676551"/>
                  <a:pt x="524829" y="6673202"/>
                  <a:pt x="558622" y="6663155"/>
                </a:cubicBezTo>
                <a:cubicBezTo>
                  <a:pt x="573641" y="6659806"/>
                  <a:pt x="588659" y="6659806"/>
                  <a:pt x="603678" y="6659806"/>
                </a:cubicBezTo>
                <a:cubicBezTo>
                  <a:pt x="607433" y="6659806"/>
                  <a:pt x="618697" y="6660923"/>
                  <a:pt x="618697" y="6658690"/>
                </a:cubicBezTo>
                <a:cubicBezTo>
                  <a:pt x="618697" y="6654225"/>
                  <a:pt x="607433" y="6656458"/>
                  <a:pt x="603678" y="6656458"/>
                </a:cubicBezTo>
                <a:cubicBezTo>
                  <a:pt x="539848" y="6656458"/>
                  <a:pt x="476018" y="6656458"/>
                  <a:pt x="408433" y="6656458"/>
                </a:cubicBezTo>
                <a:cubicBezTo>
                  <a:pt x="385904" y="6656458"/>
                  <a:pt x="370885" y="6650876"/>
                  <a:pt x="352112" y="6645295"/>
                </a:cubicBezTo>
                <a:cubicBezTo>
                  <a:pt x="352112" y="6645295"/>
                  <a:pt x="352112" y="6644178"/>
                  <a:pt x="352112" y="6643062"/>
                </a:cubicBezTo>
                <a:cubicBezTo>
                  <a:pt x="359621" y="6639713"/>
                  <a:pt x="363376" y="6637480"/>
                  <a:pt x="367131" y="6634132"/>
                </a:cubicBezTo>
                <a:cubicBezTo>
                  <a:pt x="367131" y="6630783"/>
                  <a:pt x="378395" y="6627434"/>
                  <a:pt x="389659" y="6627434"/>
                </a:cubicBezTo>
                <a:cubicBezTo>
                  <a:pt x="419697" y="6627434"/>
                  <a:pt x="419697" y="6619620"/>
                  <a:pt x="423451" y="6614038"/>
                </a:cubicBezTo>
                <a:cubicBezTo>
                  <a:pt x="427206" y="6606224"/>
                  <a:pt x="445980" y="6600643"/>
                  <a:pt x="464753" y="6595061"/>
                </a:cubicBezTo>
                <a:cubicBezTo>
                  <a:pt x="468508" y="6592829"/>
                  <a:pt x="476018" y="6593945"/>
                  <a:pt x="479772" y="6593945"/>
                </a:cubicBezTo>
                <a:cubicBezTo>
                  <a:pt x="494791" y="6593945"/>
                  <a:pt x="509810" y="6595061"/>
                  <a:pt x="521074" y="6591712"/>
                </a:cubicBezTo>
                <a:cubicBezTo>
                  <a:pt x="524829" y="6590596"/>
                  <a:pt x="528584" y="6590596"/>
                  <a:pt x="536093" y="6590596"/>
                </a:cubicBezTo>
                <a:cubicBezTo>
                  <a:pt x="547357" y="6590596"/>
                  <a:pt x="558622" y="6590596"/>
                  <a:pt x="566131" y="6590596"/>
                </a:cubicBezTo>
                <a:cubicBezTo>
                  <a:pt x="584905" y="6589480"/>
                  <a:pt x="603678" y="6590596"/>
                  <a:pt x="618697" y="6593945"/>
                </a:cubicBezTo>
                <a:lnTo>
                  <a:pt x="631816" y="6593555"/>
                </a:lnTo>
                <a:lnTo>
                  <a:pt x="633716" y="6591754"/>
                </a:lnTo>
                <a:cubicBezTo>
                  <a:pt x="614943" y="6580365"/>
                  <a:pt x="596169" y="6580365"/>
                  <a:pt x="577395" y="6576568"/>
                </a:cubicBezTo>
                <a:cubicBezTo>
                  <a:pt x="562376" y="6572772"/>
                  <a:pt x="551112" y="6565179"/>
                  <a:pt x="536093" y="6561382"/>
                </a:cubicBezTo>
                <a:cubicBezTo>
                  <a:pt x="532339" y="6561382"/>
                  <a:pt x="524829" y="6553789"/>
                  <a:pt x="528584" y="6546196"/>
                </a:cubicBezTo>
                <a:cubicBezTo>
                  <a:pt x="532339" y="6538603"/>
                  <a:pt x="539848" y="6542400"/>
                  <a:pt x="543603" y="6542400"/>
                </a:cubicBezTo>
                <a:cubicBezTo>
                  <a:pt x="569886" y="6542400"/>
                  <a:pt x="592414" y="6542400"/>
                  <a:pt x="618697" y="6542400"/>
                </a:cubicBezTo>
                <a:cubicBezTo>
                  <a:pt x="663754" y="6542400"/>
                  <a:pt x="708811" y="6531010"/>
                  <a:pt x="750113" y="6508232"/>
                </a:cubicBezTo>
                <a:cubicBezTo>
                  <a:pt x="765132" y="6500639"/>
                  <a:pt x="783905" y="6504435"/>
                  <a:pt x="798924" y="6496842"/>
                </a:cubicBezTo>
                <a:cubicBezTo>
                  <a:pt x="813943" y="6493046"/>
                  <a:pt x="832717" y="6496842"/>
                  <a:pt x="851490" y="6500639"/>
                </a:cubicBezTo>
                <a:cubicBezTo>
                  <a:pt x="866509" y="6508232"/>
                  <a:pt x="889037" y="6512028"/>
                  <a:pt x="907811" y="6512028"/>
                </a:cubicBezTo>
                <a:cubicBezTo>
                  <a:pt x="937849" y="6508232"/>
                  <a:pt x="967887" y="6515825"/>
                  <a:pt x="997924" y="6504435"/>
                </a:cubicBezTo>
                <a:lnTo>
                  <a:pt x="1007813" y="6504435"/>
                </a:lnTo>
                <a:lnTo>
                  <a:pt x="1006036" y="6502508"/>
                </a:lnTo>
                <a:cubicBezTo>
                  <a:pt x="1006975" y="6501429"/>
                  <a:pt x="1010731" y="6500812"/>
                  <a:pt x="1018242" y="6500195"/>
                </a:cubicBezTo>
                <a:cubicBezTo>
                  <a:pt x="1033266" y="6498961"/>
                  <a:pt x="1037022" y="6495259"/>
                  <a:pt x="1052045" y="6496493"/>
                </a:cubicBezTo>
                <a:cubicBezTo>
                  <a:pt x="1063313" y="6497727"/>
                  <a:pt x="1074580" y="6496493"/>
                  <a:pt x="1085848" y="6496493"/>
                </a:cubicBezTo>
                <a:cubicBezTo>
                  <a:pt x="1089604" y="6496493"/>
                  <a:pt x="1093360" y="6496493"/>
                  <a:pt x="1100871" y="6495259"/>
                </a:cubicBezTo>
                <a:cubicBezTo>
                  <a:pt x="1085848" y="6495259"/>
                  <a:pt x="1074580" y="6494025"/>
                  <a:pt x="1063313" y="6494025"/>
                </a:cubicBezTo>
                <a:cubicBezTo>
                  <a:pt x="1063313" y="6491557"/>
                  <a:pt x="1059557" y="6489089"/>
                  <a:pt x="1070824" y="6485387"/>
                </a:cubicBezTo>
                <a:cubicBezTo>
                  <a:pt x="1074580" y="6482919"/>
                  <a:pt x="1082092" y="6482919"/>
                  <a:pt x="1093360" y="6482919"/>
                </a:cubicBezTo>
                <a:cubicBezTo>
                  <a:pt x="1097115" y="6482919"/>
                  <a:pt x="1100871" y="6481685"/>
                  <a:pt x="1097115" y="6479217"/>
                </a:cubicBezTo>
                <a:cubicBezTo>
                  <a:pt x="1093360" y="6479217"/>
                  <a:pt x="1093360" y="6477983"/>
                  <a:pt x="1089604" y="6477983"/>
                </a:cubicBezTo>
                <a:cubicBezTo>
                  <a:pt x="1070824" y="6477983"/>
                  <a:pt x="1052045" y="6475515"/>
                  <a:pt x="1037022" y="6479217"/>
                </a:cubicBezTo>
                <a:cubicBezTo>
                  <a:pt x="1025754" y="6481685"/>
                  <a:pt x="1010731" y="6481685"/>
                  <a:pt x="1003219" y="6479217"/>
                </a:cubicBezTo>
                <a:cubicBezTo>
                  <a:pt x="995707" y="6475515"/>
                  <a:pt x="984440" y="6475515"/>
                  <a:pt x="969416" y="6475515"/>
                </a:cubicBezTo>
                <a:cubicBezTo>
                  <a:pt x="958149" y="6475515"/>
                  <a:pt x="946881" y="6475515"/>
                  <a:pt x="946881" y="6469345"/>
                </a:cubicBezTo>
                <a:cubicBezTo>
                  <a:pt x="946881" y="6466877"/>
                  <a:pt x="935614" y="6466877"/>
                  <a:pt x="928102" y="6465643"/>
                </a:cubicBezTo>
                <a:cubicBezTo>
                  <a:pt x="920590" y="6465643"/>
                  <a:pt x="913078" y="6465643"/>
                  <a:pt x="909323" y="6465643"/>
                </a:cubicBezTo>
                <a:cubicBezTo>
                  <a:pt x="894299" y="6465643"/>
                  <a:pt x="890543" y="6463175"/>
                  <a:pt x="901811" y="6459473"/>
                </a:cubicBezTo>
                <a:cubicBezTo>
                  <a:pt x="905567" y="6457005"/>
                  <a:pt x="909323" y="6453303"/>
                  <a:pt x="920590" y="6454537"/>
                </a:cubicBezTo>
                <a:cubicBezTo>
                  <a:pt x="935614" y="6455771"/>
                  <a:pt x="950637" y="6455771"/>
                  <a:pt x="965660" y="6454537"/>
                </a:cubicBezTo>
                <a:cubicBezTo>
                  <a:pt x="984440" y="6453303"/>
                  <a:pt x="999463" y="6454537"/>
                  <a:pt x="1014487" y="6454537"/>
                </a:cubicBezTo>
                <a:cubicBezTo>
                  <a:pt x="1029510" y="6454537"/>
                  <a:pt x="1040778" y="6452069"/>
                  <a:pt x="1055801" y="6452069"/>
                </a:cubicBezTo>
                <a:cubicBezTo>
                  <a:pt x="1067069" y="6452069"/>
                  <a:pt x="1070824" y="6448367"/>
                  <a:pt x="1070824" y="6442197"/>
                </a:cubicBezTo>
                <a:cubicBezTo>
                  <a:pt x="1067069" y="6439728"/>
                  <a:pt x="1082092" y="6434792"/>
                  <a:pt x="1089604" y="6436026"/>
                </a:cubicBezTo>
                <a:cubicBezTo>
                  <a:pt x="1104627" y="6436026"/>
                  <a:pt x="1115895" y="6433558"/>
                  <a:pt x="1130918" y="6437260"/>
                </a:cubicBezTo>
                <a:cubicBezTo>
                  <a:pt x="1138430" y="6438494"/>
                  <a:pt x="1149697" y="6437260"/>
                  <a:pt x="1149697" y="6434792"/>
                </a:cubicBezTo>
                <a:cubicBezTo>
                  <a:pt x="1149697" y="6429856"/>
                  <a:pt x="1157209" y="6431090"/>
                  <a:pt x="1164721" y="6432324"/>
                </a:cubicBezTo>
                <a:cubicBezTo>
                  <a:pt x="1187256" y="6433558"/>
                  <a:pt x="1187256" y="6433558"/>
                  <a:pt x="1209791" y="6432324"/>
                </a:cubicBezTo>
                <a:cubicBezTo>
                  <a:pt x="1224815" y="6431090"/>
                  <a:pt x="1239838" y="6429856"/>
                  <a:pt x="1254861" y="6429856"/>
                </a:cubicBezTo>
                <a:cubicBezTo>
                  <a:pt x="1273641" y="6428622"/>
                  <a:pt x="1296176" y="6427388"/>
                  <a:pt x="1314955" y="6427388"/>
                </a:cubicBezTo>
                <a:cubicBezTo>
                  <a:pt x="1318711" y="6427388"/>
                  <a:pt x="1318711" y="6427388"/>
                  <a:pt x="1322467" y="6427388"/>
                </a:cubicBezTo>
                <a:cubicBezTo>
                  <a:pt x="1326223" y="6427388"/>
                  <a:pt x="1322467" y="6423686"/>
                  <a:pt x="1329979" y="6423686"/>
                </a:cubicBezTo>
                <a:lnTo>
                  <a:pt x="1344944" y="6426145"/>
                </a:lnTo>
                <a:lnTo>
                  <a:pt x="1354623" y="6424709"/>
                </a:lnTo>
                <a:cubicBezTo>
                  <a:pt x="1410944" y="6413320"/>
                  <a:pt x="1467265" y="6420913"/>
                  <a:pt x="1527340" y="6417117"/>
                </a:cubicBezTo>
                <a:cubicBezTo>
                  <a:pt x="1508567" y="6405727"/>
                  <a:pt x="1508567" y="6405727"/>
                  <a:pt x="1471020" y="6405727"/>
                </a:cubicBezTo>
                <a:cubicBezTo>
                  <a:pt x="1463510" y="6398134"/>
                  <a:pt x="1467265" y="6390541"/>
                  <a:pt x="1467265" y="6386745"/>
                </a:cubicBezTo>
                <a:cubicBezTo>
                  <a:pt x="1467265" y="6379152"/>
                  <a:pt x="1463510" y="6375355"/>
                  <a:pt x="1459755" y="6379152"/>
                </a:cubicBezTo>
                <a:cubicBezTo>
                  <a:pt x="1437227" y="6398134"/>
                  <a:pt x="1410944" y="6394338"/>
                  <a:pt x="1384661" y="6401931"/>
                </a:cubicBezTo>
                <a:cubicBezTo>
                  <a:pt x="1377151" y="6405727"/>
                  <a:pt x="1369642" y="6398134"/>
                  <a:pt x="1358378" y="6398134"/>
                </a:cubicBezTo>
                <a:cubicBezTo>
                  <a:pt x="1328340" y="6398134"/>
                  <a:pt x="1298302" y="6398134"/>
                  <a:pt x="1268264" y="6398134"/>
                </a:cubicBezTo>
                <a:cubicBezTo>
                  <a:pt x="1245736" y="6398134"/>
                  <a:pt x="1226963" y="6386745"/>
                  <a:pt x="1204434" y="6390541"/>
                </a:cubicBezTo>
                <a:cubicBezTo>
                  <a:pt x="1181906" y="6394338"/>
                  <a:pt x="1159378" y="6390541"/>
                  <a:pt x="1136849" y="6390541"/>
                </a:cubicBezTo>
                <a:cubicBezTo>
                  <a:pt x="1114321" y="6390541"/>
                  <a:pt x="1091792" y="6390541"/>
                  <a:pt x="1069264" y="6390541"/>
                </a:cubicBezTo>
                <a:cubicBezTo>
                  <a:pt x="1073019" y="6382948"/>
                  <a:pt x="1080528" y="6375355"/>
                  <a:pt x="1088038" y="6379152"/>
                </a:cubicBezTo>
                <a:cubicBezTo>
                  <a:pt x="1106811" y="6379152"/>
                  <a:pt x="1125585" y="6379152"/>
                  <a:pt x="1148113" y="6379152"/>
                </a:cubicBezTo>
                <a:cubicBezTo>
                  <a:pt x="1151868" y="6379152"/>
                  <a:pt x="1155623" y="6379152"/>
                  <a:pt x="1163132" y="6375355"/>
                </a:cubicBezTo>
                <a:cubicBezTo>
                  <a:pt x="1155623" y="6348780"/>
                  <a:pt x="1136849" y="6333594"/>
                  <a:pt x="1118076" y="6318408"/>
                </a:cubicBezTo>
                <a:cubicBezTo>
                  <a:pt x="1114321" y="6314612"/>
                  <a:pt x="1106811" y="6310815"/>
                  <a:pt x="1099302" y="6310815"/>
                </a:cubicBezTo>
                <a:cubicBezTo>
                  <a:pt x="1091792" y="6310815"/>
                  <a:pt x="1080528" y="6310815"/>
                  <a:pt x="1069264" y="6307019"/>
                </a:cubicBezTo>
                <a:cubicBezTo>
                  <a:pt x="1065509" y="6303223"/>
                  <a:pt x="1058000" y="6303223"/>
                  <a:pt x="1050491" y="6307019"/>
                </a:cubicBezTo>
                <a:cubicBezTo>
                  <a:pt x="1046736" y="6314612"/>
                  <a:pt x="1039226" y="6310815"/>
                  <a:pt x="1035472" y="6310815"/>
                </a:cubicBezTo>
                <a:cubicBezTo>
                  <a:pt x="1027962" y="6310815"/>
                  <a:pt x="1024207" y="6314612"/>
                  <a:pt x="1024207" y="6307019"/>
                </a:cubicBezTo>
                <a:cubicBezTo>
                  <a:pt x="1024207" y="6299426"/>
                  <a:pt x="1027962" y="6299426"/>
                  <a:pt x="1035472" y="6299426"/>
                </a:cubicBezTo>
                <a:cubicBezTo>
                  <a:pt x="1046736" y="6299426"/>
                  <a:pt x="1058000" y="6299426"/>
                  <a:pt x="1065509" y="6299426"/>
                </a:cubicBezTo>
                <a:cubicBezTo>
                  <a:pt x="1080528" y="6299426"/>
                  <a:pt x="1084283" y="6288037"/>
                  <a:pt x="1076774" y="6276647"/>
                </a:cubicBezTo>
                <a:cubicBezTo>
                  <a:pt x="1076774" y="6276647"/>
                  <a:pt x="1076774" y="6272851"/>
                  <a:pt x="1076774" y="6269054"/>
                </a:cubicBezTo>
                <a:cubicBezTo>
                  <a:pt x="1065509" y="6246276"/>
                  <a:pt x="1065509" y="6246276"/>
                  <a:pt x="1035472" y="6246276"/>
                </a:cubicBezTo>
                <a:cubicBezTo>
                  <a:pt x="1035472" y="6246276"/>
                  <a:pt x="1031717" y="6246276"/>
                  <a:pt x="1031717" y="6246276"/>
                </a:cubicBezTo>
                <a:cubicBezTo>
                  <a:pt x="1020453" y="6234886"/>
                  <a:pt x="1009189" y="6234886"/>
                  <a:pt x="997924" y="6246276"/>
                </a:cubicBezTo>
                <a:cubicBezTo>
                  <a:pt x="990415" y="6246276"/>
                  <a:pt x="986660" y="6246276"/>
                  <a:pt x="979151" y="6246276"/>
                </a:cubicBezTo>
                <a:cubicBezTo>
                  <a:pt x="975396" y="6246276"/>
                  <a:pt x="967887" y="6242479"/>
                  <a:pt x="964132" y="6253869"/>
                </a:cubicBezTo>
                <a:cubicBezTo>
                  <a:pt x="956622" y="6253869"/>
                  <a:pt x="945358" y="6250072"/>
                  <a:pt x="937849" y="6253869"/>
                </a:cubicBezTo>
                <a:cubicBezTo>
                  <a:pt x="922830" y="6253869"/>
                  <a:pt x="911566" y="6250072"/>
                  <a:pt x="904056" y="6246276"/>
                </a:cubicBezTo>
                <a:cubicBezTo>
                  <a:pt x="892792" y="6238683"/>
                  <a:pt x="881528" y="6238683"/>
                  <a:pt x="870264" y="6246276"/>
                </a:cubicBezTo>
                <a:cubicBezTo>
                  <a:pt x="862754" y="6250072"/>
                  <a:pt x="847735" y="6253869"/>
                  <a:pt x="836471" y="6253869"/>
                </a:cubicBezTo>
                <a:cubicBezTo>
                  <a:pt x="832717" y="6250072"/>
                  <a:pt x="825207" y="6250072"/>
                  <a:pt x="821452" y="6257665"/>
                </a:cubicBezTo>
                <a:cubicBezTo>
                  <a:pt x="817698" y="6261461"/>
                  <a:pt x="813943" y="6261461"/>
                  <a:pt x="810188" y="6257665"/>
                </a:cubicBezTo>
                <a:cubicBezTo>
                  <a:pt x="791415" y="6246276"/>
                  <a:pt x="768886" y="6253869"/>
                  <a:pt x="750113" y="6253869"/>
                </a:cubicBezTo>
                <a:cubicBezTo>
                  <a:pt x="750113" y="6246276"/>
                  <a:pt x="753867" y="6242479"/>
                  <a:pt x="746358" y="6238683"/>
                </a:cubicBezTo>
                <a:cubicBezTo>
                  <a:pt x="742603" y="6238683"/>
                  <a:pt x="735094" y="6238683"/>
                  <a:pt x="738848" y="6246276"/>
                </a:cubicBezTo>
                <a:cubicBezTo>
                  <a:pt x="731339" y="6246276"/>
                  <a:pt x="723830" y="6246276"/>
                  <a:pt x="716320" y="6246276"/>
                </a:cubicBezTo>
                <a:cubicBezTo>
                  <a:pt x="716320" y="6242479"/>
                  <a:pt x="720075" y="6234886"/>
                  <a:pt x="712565" y="6231090"/>
                </a:cubicBezTo>
                <a:cubicBezTo>
                  <a:pt x="708811" y="6231090"/>
                  <a:pt x="705056" y="6234886"/>
                  <a:pt x="705056" y="6238683"/>
                </a:cubicBezTo>
                <a:cubicBezTo>
                  <a:pt x="697546" y="6238683"/>
                  <a:pt x="690037" y="6238683"/>
                  <a:pt x="686282" y="6238683"/>
                </a:cubicBezTo>
                <a:cubicBezTo>
                  <a:pt x="682528" y="6234886"/>
                  <a:pt x="686282" y="6227293"/>
                  <a:pt x="678773" y="6227293"/>
                </a:cubicBezTo>
                <a:cubicBezTo>
                  <a:pt x="675018" y="6227293"/>
                  <a:pt x="667509" y="6223497"/>
                  <a:pt x="663754" y="6231090"/>
                </a:cubicBezTo>
                <a:cubicBezTo>
                  <a:pt x="656245" y="6234886"/>
                  <a:pt x="644980" y="6223497"/>
                  <a:pt x="637471" y="6227293"/>
                </a:cubicBezTo>
                <a:cubicBezTo>
                  <a:pt x="626207" y="6234886"/>
                  <a:pt x="618697" y="6231090"/>
                  <a:pt x="611188" y="6231090"/>
                </a:cubicBezTo>
                <a:cubicBezTo>
                  <a:pt x="603678" y="6234886"/>
                  <a:pt x="599924" y="6231090"/>
                  <a:pt x="592414" y="6231090"/>
                </a:cubicBezTo>
                <a:cubicBezTo>
                  <a:pt x="581150" y="6223497"/>
                  <a:pt x="562376" y="6223497"/>
                  <a:pt x="547358" y="6231090"/>
                </a:cubicBezTo>
                <a:cubicBezTo>
                  <a:pt x="536093" y="6231090"/>
                  <a:pt x="524829" y="6219700"/>
                  <a:pt x="509810" y="6227293"/>
                </a:cubicBezTo>
                <a:cubicBezTo>
                  <a:pt x="509810" y="6223497"/>
                  <a:pt x="498546" y="6212107"/>
                  <a:pt x="494791" y="6208311"/>
                </a:cubicBezTo>
                <a:cubicBezTo>
                  <a:pt x="479772" y="6196922"/>
                  <a:pt x="479772" y="6196922"/>
                  <a:pt x="468508" y="6212107"/>
                </a:cubicBezTo>
                <a:cubicBezTo>
                  <a:pt x="464754" y="6215904"/>
                  <a:pt x="460999" y="6219700"/>
                  <a:pt x="464754" y="6223497"/>
                </a:cubicBezTo>
                <a:cubicBezTo>
                  <a:pt x="468508" y="6227293"/>
                  <a:pt x="468508" y="6231090"/>
                  <a:pt x="476018" y="6231090"/>
                </a:cubicBezTo>
                <a:cubicBezTo>
                  <a:pt x="487282" y="6231090"/>
                  <a:pt x="498546" y="6231090"/>
                  <a:pt x="509810" y="6231090"/>
                </a:cubicBezTo>
                <a:cubicBezTo>
                  <a:pt x="521074" y="6246276"/>
                  <a:pt x="536093" y="6253869"/>
                  <a:pt x="558622" y="6253869"/>
                </a:cubicBezTo>
                <a:cubicBezTo>
                  <a:pt x="566131" y="6253869"/>
                  <a:pt x="573641" y="6253869"/>
                  <a:pt x="581150" y="6253869"/>
                </a:cubicBezTo>
                <a:cubicBezTo>
                  <a:pt x="618697" y="6250072"/>
                  <a:pt x="656245" y="6261461"/>
                  <a:pt x="693792" y="6265258"/>
                </a:cubicBezTo>
                <a:cubicBezTo>
                  <a:pt x="697546" y="6265258"/>
                  <a:pt x="701301" y="6272851"/>
                  <a:pt x="708811" y="6276647"/>
                </a:cubicBezTo>
                <a:cubicBezTo>
                  <a:pt x="686282" y="6280444"/>
                  <a:pt x="663754" y="6280444"/>
                  <a:pt x="644980" y="6280444"/>
                </a:cubicBezTo>
                <a:cubicBezTo>
                  <a:pt x="644980" y="6280444"/>
                  <a:pt x="644980" y="6284240"/>
                  <a:pt x="644980" y="6284240"/>
                </a:cubicBezTo>
                <a:cubicBezTo>
                  <a:pt x="667509" y="6284240"/>
                  <a:pt x="690037" y="6284240"/>
                  <a:pt x="708811" y="6284240"/>
                </a:cubicBezTo>
                <a:cubicBezTo>
                  <a:pt x="731339" y="6284240"/>
                  <a:pt x="750113" y="6284240"/>
                  <a:pt x="768886" y="6284240"/>
                </a:cubicBezTo>
                <a:cubicBezTo>
                  <a:pt x="772641" y="6284240"/>
                  <a:pt x="780150" y="6284240"/>
                  <a:pt x="783905" y="6288037"/>
                </a:cubicBezTo>
                <a:cubicBezTo>
                  <a:pt x="791415" y="6295630"/>
                  <a:pt x="787660" y="6310815"/>
                  <a:pt x="802679" y="6307019"/>
                </a:cubicBezTo>
                <a:cubicBezTo>
                  <a:pt x="813943" y="6303223"/>
                  <a:pt x="821452" y="6314612"/>
                  <a:pt x="832717" y="6310815"/>
                </a:cubicBezTo>
                <a:cubicBezTo>
                  <a:pt x="840226" y="6310815"/>
                  <a:pt x="851490" y="6314612"/>
                  <a:pt x="859000" y="6307019"/>
                </a:cubicBezTo>
                <a:cubicBezTo>
                  <a:pt x="862754" y="6303223"/>
                  <a:pt x="866509" y="6307019"/>
                  <a:pt x="874019" y="6307019"/>
                </a:cubicBezTo>
                <a:cubicBezTo>
                  <a:pt x="870264" y="6314612"/>
                  <a:pt x="862754" y="6318408"/>
                  <a:pt x="862754" y="6322205"/>
                </a:cubicBezTo>
                <a:cubicBezTo>
                  <a:pt x="859000" y="6329798"/>
                  <a:pt x="862754" y="6337391"/>
                  <a:pt x="870264" y="6337391"/>
                </a:cubicBezTo>
                <a:cubicBezTo>
                  <a:pt x="877773" y="6337391"/>
                  <a:pt x="889037" y="6337391"/>
                  <a:pt x="889037" y="6348780"/>
                </a:cubicBezTo>
                <a:cubicBezTo>
                  <a:pt x="889037" y="6352577"/>
                  <a:pt x="896547" y="6352577"/>
                  <a:pt x="900302" y="6352577"/>
                </a:cubicBezTo>
                <a:cubicBezTo>
                  <a:pt x="919075" y="6341187"/>
                  <a:pt x="937849" y="6356373"/>
                  <a:pt x="952868" y="6356373"/>
                </a:cubicBezTo>
                <a:cubicBezTo>
                  <a:pt x="956622" y="6360170"/>
                  <a:pt x="960377" y="6360170"/>
                  <a:pt x="960377" y="6363966"/>
                </a:cubicBezTo>
                <a:cubicBezTo>
                  <a:pt x="960377" y="6367762"/>
                  <a:pt x="956622" y="6371559"/>
                  <a:pt x="952868" y="6371559"/>
                </a:cubicBezTo>
                <a:cubicBezTo>
                  <a:pt x="934094" y="6379152"/>
                  <a:pt x="915320" y="6386745"/>
                  <a:pt x="900302" y="6401931"/>
                </a:cubicBezTo>
                <a:cubicBezTo>
                  <a:pt x="892792" y="6405727"/>
                  <a:pt x="889037" y="6398134"/>
                  <a:pt x="889037" y="6394338"/>
                </a:cubicBezTo>
                <a:cubicBezTo>
                  <a:pt x="889037" y="6382948"/>
                  <a:pt x="885283" y="6375355"/>
                  <a:pt x="874019" y="6367762"/>
                </a:cubicBezTo>
                <a:cubicBezTo>
                  <a:pt x="870264" y="6363966"/>
                  <a:pt x="866509" y="6363966"/>
                  <a:pt x="862754" y="6363966"/>
                </a:cubicBezTo>
                <a:cubicBezTo>
                  <a:pt x="851490" y="6375355"/>
                  <a:pt x="832717" y="6367762"/>
                  <a:pt x="821452" y="6375355"/>
                </a:cubicBezTo>
                <a:cubicBezTo>
                  <a:pt x="813943" y="6379152"/>
                  <a:pt x="806433" y="6379152"/>
                  <a:pt x="795169" y="6379152"/>
                </a:cubicBezTo>
                <a:cubicBezTo>
                  <a:pt x="787660" y="6379152"/>
                  <a:pt x="783905" y="6367762"/>
                  <a:pt x="780150" y="6360170"/>
                </a:cubicBezTo>
                <a:cubicBezTo>
                  <a:pt x="772641" y="6348780"/>
                  <a:pt x="757622" y="6344984"/>
                  <a:pt x="750113" y="6360170"/>
                </a:cubicBezTo>
                <a:cubicBezTo>
                  <a:pt x="750113" y="6367762"/>
                  <a:pt x="746358" y="6371559"/>
                  <a:pt x="742603" y="6379152"/>
                </a:cubicBezTo>
                <a:cubicBezTo>
                  <a:pt x="742603" y="6386745"/>
                  <a:pt x="735094" y="6390541"/>
                  <a:pt x="723830" y="6390541"/>
                </a:cubicBezTo>
                <a:cubicBezTo>
                  <a:pt x="716320" y="6390541"/>
                  <a:pt x="708811" y="6390541"/>
                  <a:pt x="701301" y="6398134"/>
                </a:cubicBezTo>
                <a:cubicBezTo>
                  <a:pt x="690037" y="6401931"/>
                  <a:pt x="678773" y="6394338"/>
                  <a:pt x="671263" y="6382948"/>
                </a:cubicBezTo>
                <a:cubicBezTo>
                  <a:pt x="659999" y="6360170"/>
                  <a:pt x="637471" y="6360170"/>
                  <a:pt x="618697" y="6352577"/>
                </a:cubicBezTo>
                <a:cubicBezTo>
                  <a:pt x="611188" y="6348780"/>
                  <a:pt x="603678" y="6356373"/>
                  <a:pt x="592414" y="6360170"/>
                </a:cubicBezTo>
                <a:cubicBezTo>
                  <a:pt x="581150" y="6360170"/>
                  <a:pt x="569886" y="6367762"/>
                  <a:pt x="562376" y="6375355"/>
                </a:cubicBezTo>
                <a:cubicBezTo>
                  <a:pt x="539848" y="6390541"/>
                  <a:pt x="536093" y="6390541"/>
                  <a:pt x="521074" y="6371559"/>
                </a:cubicBezTo>
                <a:cubicBezTo>
                  <a:pt x="517320" y="6371559"/>
                  <a:pt x="517320" y="6363966"/>
                  <a:pt x="513565" y="6360170"/>
                </a:cubicBezTo>
                <a:cubicBezTo>
                  <a:pt x="491037" y="6379152"/>
                  <a:pt x="472263" y="6379152"/>
                  <a:pt x="449735" y="6379152"/>
                </a:cubicBezTo>
                <a:cubicBezTo>
                  <a:pt x="434716" y="6379152"/>
                  <a:pt x="423452" y="6379152"/>
                  <a:pt x="408432" y="6379152"/>
                </a:cubicBezTo>
                <a:cubicBezTo>
                  <a:pt x="378394" y="6375355"/>
                  <a:pt x="348357" y="6386745"/>
                  <a:pt x="314564" y="6382948"/>
                </a:cubicBezTo>
                <a:cubicBezTo>
                  <a:pt x="303300" y="6382948"/>
                  <a:pt x="299545" y="6398134"/>
                  <a:pt x="288281" y="6386745"/>
                </a:cubicBezTo>
                <a:cubicBezTo>
                  <a:pt x="277017" y="6379152"/>
                  <a:pt x="265753" y="6386745"/>
                  <a:pt x="258243" y="6382948"/>
                </a:cubicBezTo>
                <a:cubicBezTo>
                  <a:pt x="246979" y="6382948"/>
                  <a:pt x="235715" y="6382948"/>
                  <a:pt x="224451" y="6382948"/>
                </a:cubicBezTo>
                <a:cubicBezTo>
                  <a:pt x="216941" y="6375355"/>
                  <a:pt x="224451" y="6367762"/>
                  <a:pt x="220696" y="6360170"/>
                </a:cubicBezTo>
                <a:cubicBezTo>
                  <a:pt x="209432" y="6344984"/>
                  <a:pt x="194413" y="6341187"/>
                  <a:pt x="175639" y="6348780"/>
                </a:cubicBezTo>
                <a:cubicBezTo>
                  <a:pt x="171885" y="6348780"/>
                  <a:pt x="171885" y="6352577"/>
                  <a:pt x="164375" y="6352577"/>
                </a:cubicBezTo>
                <a:cubicBezTo>
                  <a:pt x="160620" y="6352577"/>
                  <a:pt x="156866" y="6348780"/>
                  <a:pt x="156866" y="6341187"/>
                </a:cubicBezTo>
                <a:cubicBezTo>
                  <a:pt x="156866" y="6337391"/>
                  <a:pt x="156866" y="6329798"/>
                  <a:pt x="164375" y="6329798"/>
                </a:cubicBezTo>
                <a:cubicBezTo>
                  <a:pt x="175639" y="6333594"/>
                  <a:pt x="186904" y="6329798"/>
                  <a:pt x="194413" y="6333594"/>
                </a:cubicBezTo>
                <a:cubicBezTo>
                  <a:pt x="209432" y="6333594"/>
                  <a:pt x="216941" y="6326001"/>
                  <a:pt x="228206" y="6326001"/>
                </a:cubicBezTo>
                <a:cubicBezTo>
                  <a:pt x="235715" y="6322205"/>
                  <a:pt x="239470" y="6310815"/>
                  <a:pt x="239470" y="6303223"/>
                </a:cubicBezTo>
                <a:cubicBezTo>
                  <a:pt x="246979" y="6291833"/>
                  <a:pt x="246979" y="6288037"/>
                  <a:pt x="258243" y="6295630"/>
                </a:cubicBezTo>
                <a:cubicBezTo>
                  <a:pt x="273262" y="6299426"/>
                  <a:pt x="288281" y="6303223"/>
                  <a:pt x="303300" y="6310815"/>
                </a:cubicBezTo>
                <a:cubicBezTo>
                  <a:pt x="307055" y="6314612"/>
                  <a:pt x="314564" y="6310815"/>
                  <a:pt x="322074" y="6310815"/>
                </a:cubicBezTo>
                <a:cubicBezTo>
                  <a:pt x="325828" y="6310815"/>
                  <a:pt x="325828" y="6303223"/>
                  <a:pt x="329583" y="6299426"/>
                </a:cubicBezTo>
                <a:cubicBezTo>
                  <a:pt x="337093" y="6291833"/>
                  <a:pt x="329583" y="6288037"/>
                  <a:pt x="325828" y="6280444"/>
                </a:cubicBezTo>
                <a:cubicBezTo>
                  <a:pt x="322074" y="6272851"/>
                  <a:pt x="310809" y="6272851"/>
                  <a:pt x="303300" y="6265258"/>
                </a:cubicBezTo>
                <a:cubicBezTo>
                  <a:pt x="299545" y="6261461"/>
                  <a:pt x="299545" y="6261461"/>
                  <a:pt x="299545" y="6257665"/>
                </a:cubicBezTo>
                <a:cubicBezTo>
                  <a:pt x="299545" y="6253869"/>
                  <a:pt x="303300" y="6253869"/>
                  <a:pt x="307055" y="6253869"/>
                </a:cubicBezTo>
                <a:cubicBezTo>
                  <a:pt x="318319" y="6253869"/>
                  <a:pt x="333338" y="6250072"/>
                  <a:pt x="344602" y="6257665"/>
                </a:cubicBezTo>
                <a:cubicBezTo>
                  <a:pt x="344602" y="6261461"/>
                  <a:pt x="348357" y="6257665"/>
                  <a:pt x="348357" y="6257665"/>
                </a:cubicBezTo>
                <a:cubicBezTo>
                  <a:pt x="355866" y="6253869"/>
                  <a:pt x="348357" y="6253869"/>
                  <a:pt x="348357" y="6250072"/>
                </a:cubicBezTo>
                <a:cubicBezTo>
                  <a:pt x="344602" y="6246276"/>
                  <a:pt x="344602" y="6238683"/>
                  <a:pt x="352111" y="6238683"/>
                </a:cubicBezTo>
                <a:cubicBezTo>
                  <a:pt x="359621" y="6238683"/>
                  <a:pt x="367130" y="6238683"/>
                  <a:pt x="378394" y="6238683"/>
                </a:cubicBezTo>
                <a:cubicBezTo>
                  <a:pt x="367130" y="6231090"/>
                  <a:pt x="355866" y="6231090"/>
                  <a:pt x="344602" y="6227293"/>
                </a:cubicBezTo>
                <a:cubicBezTo>
                  <a:pt x="337093" y="6223497"/>
                  <a:pt x="337093" y="6219700"/>
                  <a:pt x="340847" y="6215904"/>
                </a:cubicBezTo>
                <a:cubicBezTo>
                  <a:pt x="344602" y="6200718"/>
                  <a:pt x="344602" y="6196922"/>
                  <a:pt x="329583" y="6193125"/>
                </a:cubicBezTo>
                <a:cubicBezTo>
                  <a:pt x="325828" y="6193125"/>
                  <a:pt x="318319" y="6193125"/>
                  <a:pt x="314564" y="6193125"/>
                </a:cubicBezTo>
                <a:cubicBezTo>
                  <a:pt x="314564" y="6189329"/>
                  <a:pt x="314564" y="6189329"/>
                  <a:pt x="314564" y="6185532"/>
                </a:cubicBezTo>
                <a:cubicBezTo>
                  <a:pt x="314564" y="6185532"/>
                  <a:pt x="314564" y="6181736"/>
                  <a:pt x="314564" y="6181736"/>
                </a:cubicBezTo>
                <a:cubicBezTo>
                  <a:pt x="340847" y="6185532"/>
                  <a:pt x="359621" y="6166550"/>
                  <a:pt x="385904" y="6166550"/>
                </a:cubicBezTo>
                <a:cubicBezTo>
                  <a:pt x="400923" y="6166550"/>
                  <a:pt x="415942" y="6158957"/>
                  <a:pt x="430961" y="6147568"/>
                </a:cubicBezTo>
                <a:cubicBezTo>
                  <a:pt x="430961" y="6143771"/>
                  <a:pt x="438471" y="6143771"/>
                  <a:pt x="438471" y="6139975"/>
                </a:cubicBezTo>
                <a:cubicBezTo>
                  <a:pt x="438471" y="6132382"/>
                  <a:pt x="430961" y="6132382"/>
                  <a:pt x="427206" y="6132382"/>
                </a:cubicBezTo>
                <a:cubicBezTo>
                  <a:pt x="415942" y="6132382"/>
                  <a:pt x="404678" y="6132382"/>
                  <a:pt x="393413" y="6132382"/>
                </a:cubicBezTo>
                <a:cubicBezTo>
                  <a:pt x="389659" y="6132382"/>
                  <a:pt x="385904" y="6132382"/>
                  <a:pt x="385904" y="6128585"/>
                </a:cubicBezTo>
                <a:cubicBezTo>
                  <a:pt x="385904" y="6124789"/>
                  <a:pt x="385904" y="6120992"/>
                  <a:pt x="389659" y="6120992"/>
                </a:cubicBezTo>
                <a:cubicBezTo>
                  <a:pt x="397168" y="6120992"/>
                  <a:pt x="400923" y="6113399"/>
                  <a:pt x="412187" y="6113399"/>
                </a:cubicBezTo>
                <a:cubicBezTo>
                  <a:pt x="423452" y="6113399"/>
                  <a:pt x="434716" y="6113399"/>
                  <a:pt x="445980" y="6113399"/>
                </a:cubicBezTo>
                <a:cubicBezTo>
                  <a:pt x="453489" y="6109603"/>
                  <a:pt x="449735" y="6102010"/>
                  <a:pt x="449735" y="6098213"/>
                </a:cubicBezTo>
                <a:cubicBezTo>
                  <a:pt x="449735" y="6094417"/>
                  <a:pt x="449735" y="6090621"/>
                  <a:pt x="449735" y="6090621"/>
                </a:cubicBezTo>
                <a:cubicBezTo>
                  <a:pt x="427206" y="6086824"/>
                  <a:pt x="415942" y="6067842"/>
                  <a:pt x="393413" y="6067842"/>
                </a:cubicBezTo>
                <a:cubicBezTo>
                  <a:pt x="348357" y="6067842"/>
                  <a:pt x="307055" y="6079231"/>
                  <a:pt x="261998" y="6075435"/>
                </a:cubicBezTo>
                <a:cubicBezTo>
                  <a:pt x="254489" y="6071638"/>
                  <a:pt x="243224" y="6079231"/>
                  <a:pt x="243224" y="6067842"/>
                </a:cubicBezTo>
                <a:cubicBezTo>
                  <a:pt x="239470" y="6052656"/>
                  <a:pt x="254489" y="6060249"/>
                  <a:pt x="261998" y="6060249"/>
                </a:cubicBezTo>
                <a:cubicBezTo>
                  <a:pt x="277017" y="6064045"/>
                  <a:pt x="292036" y="6052656"/>
                  <a:pt x="307055" y="6052656"/>
                </a:cubicBezTo>
                <a:cubicBezTo>
                  <a:pt x="322074" y="6056452"/>
                  <a:pt x="340847" y="6060249"/>
                  <a:pt x="355866" y="6052656"/>
                </a:cubicBezTo>
                <a:cubicBezTo>
                  <a:pt x="382149" y="6045063"/>
                  <a:pt x="408432" y="6048859"/>
                  <a:pt x="430961" y="6048859"/>
                </a:cubicBezTo>
                <a:cubicBezTo>
                  <a:pt x="479772" y="6045063"/>
                  <a:pt x="524829" y="6033674"/>
                  <a:pt x="558622" y="5999505"/>
                </a:cubicBezTo>
                <a:cubicBezTo>
                  <a:pt x="573641" y="5988116"/>
                  <a:pt x="588659" y="5988116"/>
                  <a:pt x="603678" y="5988116"/>
                </a:cubicBezTo>
                <a:cubicBezTo>
                  <a:pt x="607433" y="5988116"/>
                  <a:pt x="618697" y="5991912"/>
                  <a:pt x="618697" y="5984320"/>
                </a:cubicBezTo>
                <a:cubicBezTo>
                  <a:pt x="618697" y="5969134"/>
                  <a:pt x="607433" y="5976727"/>
                  <a:pt x="603678" y="5976727"/>
                </a:cubicBezTo>
                <a:cubicBezTo>
                  <a:pt x="539848" y="5976727"/>
                  <a:pt x="476018" y="5976727"/>
                  <a:pt x="408432" y="5976727"/>
                </a:cubicBezTo>
                <a:cubicBezTo>
                  <a:pt x="385904" y="5976727"/>
                  <a:pt x="370885" y="5957744"/>
                  <a:pt x="352111" y="5938762"/>
                </a:cubicBezTo>
                <a:cubicBezTo>
                  <a:pt x="352111" y="5938762"/>
                  <a:pt x="352111" y="5934965"/>
                  <a:pt x="352111" y="5931169"/>
                </a:cubicBezTo>
                <a:cubicBezTo>
                  <a:pt x="359621" y="5919780"/>
                  <a:pt x="363376" y="5912187"/>
                  <a:pt x="367130" y="5900797"/>
                </a:cubicBezTo>
                <a:cubicBezTo>
                  <a:pt x="367130" y="5889408"/>
                  <a:pt x="378394" y="5878018"/>
                  <a:pt x="389659" y="5878018"/>
                </a:cubicBezTo>
                <a:cubicBezTo>
                  <a:pt x="419697" y="5878018"/>
                  <a:pt x="419697" y="5851443"/>
                  <a:pt x="423452" y="5832461"/>
                </a:cubicBezTo>
                <a:cubicBezTo>
                  <a:pt x="427206" y="5805886"/>
                  <a:pt x="445980" y="5786903"/>
                  <a:pt x="464754" y="5767921"/>
                </a:cubicBezTo>
                <a:cubicBezTo>
                  <a:pt x="468508" y="5760328"/>
                  <a:pt x="476018" y="5764125"/>
                  <a:pt x="479772" y="5764125"/>
                </a:cubicBezTo>
                <a:cubicBezTo>
                  <a:pt x="494791" y="5764125"/>
                  <a:pt x="509810" y="5767921"/>
                  <a:pt x="521074" y="5756532"/>
                </a:cubicBezTo>
                <a:cubicBezTo>
                  <a:pt x="524829" y="5752735"/>
                  <a:pt x="528584" y="5752735"/>
                  <a:pt x="536093" y="5752735"/>
                </a:cubicBezTo>
                <a:cubicBezTo>
                  <a:pt x="547358" y="5752735"/>
                  <a:pt x="558622" y="5752735"/>
                  <a:pt x="566131" y="5752735"/>
                </a:cubicBezTo>
                <a:cubicBezTo>
                  <a:pt x="584905" y="5748939"/>
                  <a:pt x="603678" y="5752735"/>
                  <a:pt x="618697" y="5764125"/>
                </a:cubicBezTo>
                <a:cubicBezTo>
                  <a:pt x="629961" y="5775514"/>
                  <a:pt x="644980" y="5771717"/>
                  <a:pt x="656245" y="5760328"/>
                </a:cubicBezTo>
                <a:cubicBezTo>
                  <a:pt x="665632" y="5752735"/>
                  <a:pt x="676896" y="5748939"/>
                  <a:pt x="688160" y="5745617"/>
                </a:cubicBezTo>
                <a:lnTo>
                  <a:pt x="703517" y="5739908"/>
                </a:lnTo>
                <a:lnTo>
                  <a:pt x="695462" y="5734949"/>
                </a:lnTo>
                <a:cubicBezTo>
                  <a:pt x="706729" y="5731095"/>
                  <a:pt x="717997" y="5727242"/>
                  <a:pt x="729265" y="5727242"/>
                </a:cubicBezTo>
                <a:cubicBezTo>
                  <a:pt x="744288" y="5727242"/>
                  <a:pt x="759312" y="5727242"/>
                  <a:pt x="774335" y="5727242"/>
                </a:cubicBezTo>
                <a:cubicBezTo>
                  <a:pt x="781847" y="5727242"/>
                  <a:pt x="796870" y="5727242"/>
                  <a:pt x="793114" y="5711828"/>
                </a:cubicBezTo>
                <a:cubicBezTo>
                  <a:pt x="793114" y="5704121"/>
                  <a:pt x="800626" y="5704121"/>
                  <a:pt x="804382" y="5704121"/>
                </a:cubicBezTo>
                <a:cubicBezTo>
                  <a:pt x="826917" y="5704121"/>
                  <a:pt x="849452" y="5704121"/>
                  <a:pt x="871987" y="5704121"/>
                </a:cubicBezTo>
                <a:cubicBezTo>
                  <a:pt x="875743" y="5704121"/>
                  <a:pt x="879499" y="5704121"/>
                  <a:pt x="883255" y="5704121"/>
                </a:cubicBezTo>
                <a:cubicBezTo>
                  <a:pt x="887011" y="5704121"/>
                  <a:pt x="887011" y="5700268"/>
                  <a:pt x="887011" y="5696414"/>
                </a:cubicBezTo>
                <a:cubicBezTo>
                  <a:pt x="887011" y="5696414"/>
                  <a:pt x="887011" y="5696414"/>
                  <a:pt x="887011" y="5692561"/>
                </a:cubicBezTo>
                <a:cubicBezTo>
                  <a:pt x="887011" y="5692561"/>
                  <a:pt x="883255" y="5692561"/>
                  <a:pt x="883255" y="5692561"/>
                </a:cubicBezTo>
                <a:cubicBezTo>
                  <a:pt x="856964" y="5696414"/>
                  <a:pt x="830673" y="5688708"/>
                  <a:pt x="804382" y="5684854"/>
                </a:cubicBezTo>
                <a:cubicBezTo>
                  <a:pt x="785603" y="5684854"/>
                  <a:pt x="770579" y="5684854"/>
                  <a:pt x="751800" y="5677147"/>
                </a:cubicBezTo>
                <a:cubicBezTo>
                  <a:pt x="748044" y="5673294"/>
                  <a:pt x="744288" y="5673294"/>
                  <a:pt x="744288" y="5673294"/>
                </a:cubicBezTo>
                <a:cubicBezTo>
                  <a:pt x="721753" y="5684854"/>
                  <a:pt x="702974" y="5677147"/>
                  <a:pt x="680439" y="5681001"/>
                </a:cubicBezTo>
                <a:cubicBezTo>
                  <a:pt x="672927" y="5681001"/>
                  <a:pt x="661659" y="5677147"/>
                  <a:pt x="650392" y="5684854"/>
                </a:cubicBezTo>
                <a:cubicBezTo>
                  <a:pt x="642880" y="5688708"/>
                  <a:pt x="635368" y="5684854"/>
                  <a:pt x="631612" y="5673294"/>
                </a:cubicBezTo>
                <a:cubicBezTo>
                  <a:pt x="624101" y="5657880"/>
                  <a:pt x="624101" y="5654027"/>
                  <a:pt x="639124" y="5650173"/>
                </a:cubicBezTo>
                <a:cubicBezTo>
                  <a:pt x="654147" y="5646320"/>
                  <a:pt x="657904" y="5634760"/>
                  <a:pt x="672927" y="5638613"/>
                </a:cubicBezTo>
                <a:cubicBezTo>
                  <a:pt x="684195" y="5642467"/>
                  <a:pt x="695462" y="5638613"/>
                  <a:pt x="706729" y="5638613"/>
                </a:cubicBezTo>
                <a:cubicBezTo>
                  <a:pt x="710485" y="5638613"/>
                  <a:pt x="714241" y="5638613"/>
                  <a:pt x="721753" y="5634760"/>
                </a:cubicBezTo>
                <a:cubicBezTo>
                  <a:pt x="706729" y="5634760"/>
                  <a:pt x="695462" y="5630906"/>
                  <a:pt x="684195" y="5630906"/>
                </a:cubicBezTo>
                <a:cubicBezTo>
                  <a:pt x="684195" y="5623199"/>
                  <a:pt x="680439" y="5615493"/>
                  <a:pt x="691706" y="5603932"/>
                </a:cubicBezTo>
                <a:cubicBezTo>
                  <a:pt x="695462" y="5596226"/>
                  <a:pt x="702974" y="5596226"/>
                  <a:pt x="714241" y="5596226"/>
                </a:cubicBezTo>
                <a:cubicBezTo>
                  <a:pt x="717997" y="5596226"/>
                  <a:pt x="721753" y="5592372"/>
                  <a:pt x="717997" y="5584665"/>
                </a:cubicBezTo>
                <a:cubicBezTo>
                  <a:pt x="714241" y="5584665"/>
                  <a:pt x="714241" y="5580812"/>
                  <a:pt x="710485" y="5580812"/>
                </a:cubicBezTo>
                <a:cubicBezTo>
                  <a:pt x="691706" y="5580812"/>
                  <a:pt x="672927" y="5573105"/>
                  <a:pt x="657904" y="5584665"/>
                </a:cubicBezTo>
                <a:cubicBezTo>
                  <a:pt x="646636" y="5592372"/>
                  <a:pt x="631612" y="5592372"/>
                  <a:pt x="624101" y="5584665"/>
                </a:cubicBezTo>
                <a:cubicBezTo>
                  <a:pt x="616589" y="5573105"/>
                  <a:pt x="605321" y="5573105"/>
                  <a:pt x="590298" y="5573105"/>
                </a:cubicBezTo>
                <a:cubicBezTo>
                  <a:pt x="579031" y="5573105"/>
                  <a:pt x="567763" y="5573105"/>
                  <a:pt x="567763" y="5553838"/>
                </a:cubicBezTo>
                <a:cubicBezTo>
                  <a:pt x="567763" y="5546131"/>
                  <a:pt x="556495" y="5546131"/>
                  <a:pt x="548983" y="5542277"/>
                </a:cubicBezTo>
                <a:cubicBezTo>
                  <a:pt x="541472" y="5542277"/>
                  <a:pt x="533960" y="5542277"/>
                  <a:pt x="530204" y="5542277"/>
                </a:cubicBezTo>
                <a:cubicBezTo>
                  <a:pt x="515181" y="5542277"/>
                  <a:pt x="511425" y="5534571"/>
                  <a:pt x="522693" y="5523010"/>
                </a:cubicBezTo>
                <a:cubicBezTo>
                  <a:pt x="526448" y="5515303"/>
                  <a:pt x="530204" y="5503743"/>
                  <a:pt x="541472" y="5507597"/>
                </a:cubicBezTo>
                <a:cubicBezTo>
                  <a:pt x="556495" y="5511450"/>
                  <a:pt x="571519" y="5511450"/>
                  <a:pt x="586542" y="5507597"/>
                </a:cubicBezTo>
                <a:cubicBezTo>
                  <a:pt x="605321" y="5503743"/>
                  <a:pt x="620345" y="5507597"/>
                  <a:pt x="635368" y="5507597"/>
                </a:cubicBezTo>
                <a:cubicBezTo>
                  <a:pt x="650392" y="5507597"/>
                  <a:pt x="661659" y="5499890"/>
                  <a:pt x="676683" y="5499890"/>
                </a:cubicBezTo>
                <a:lnTo>
                  <a:pt x="678503" y="5498620"/>
                </a:lnTo>
                <a:lnTo>
                  <a:pt x="656245" y="5488360"/>
                </a:lnTo>
                <a:cubicBezTo>
                  <a:pt x="644980" y="5476971"/>
                  <a:pt x="629961" y="5473175"/>
                  <a:pt x="618697" y="5484564"/>
                </a:cubicBezTo>
                <a:cubicBezTo>
                  <a:pt x="603678" y="5495953"/>
                  <a:pt x="584905" y="5499750"/>
                  <a:pt x="566131" y="5495953"/>
                </a:cubicBezTo>
                <a:cubicBezTo>
                  <a:pt x="558622" y="5495953"/>
                  <a:pt x="547358" y="5495953"/>
                  <a:pt x="536093" y="5495953"/>
                </a:cubicBezTo>
                <a:cubicBezTo>
                  <a:pt x="528584" y="5495953"/>
                  <a:pt x="524829" y="5495953"/>
                  <a:pt x="521074" y="5492157"/>
                </a:cubicBezTo>
                <a:cubicBezTo>
                  <a:pt x="509810" y="5480767"/>
                  <a:pt x="494791" y="5484564"/>
                  <a:pt x="479772" y="5484564"/>
                </a:cubicBezTo>
                <a:cubicBezTo>
                  <a:pt x="476018" y="5484564"/>
                  <a:pt x="468508" y="5488360"/>
                  <a:pt x="464754" y="5480767"/>
                </a:cubicBezTo>
                <a:cubicBezTo>
                  <a:pt x="445980" y="5461785"/>
                  <a:pt x="427206" y="5442803"/>
                  <a:pt x="423452" y="5416228"/>
                </a:cubicBezTo>
                <a:cubicBezTo>
                  <a:pt x="419697" y="5397245"/>
                  <a:pt x="419697" y="5370670"/>
                  <a:pt x="389659" y="5370670"/>
                </a:cubicBezTo>
                <a:cubicBezTo>
                  <a:pt x="378394" y="5370670"/>
                  <a:pt x="367130" y="5359281"/>
                  <a:pt x="367130" y="5347891"/>
                </a:cubicBezTo>
                <a:cubicBezTo>
                  <a:pt x="363376" y="5336502"/>
                  <a:pt x="359621" y="5328909"/>
                  <a:pt x="352111" y="5317519"/>
                </a:cubicBezTo>
                <a:cubicBezTo>
                  <a:pt x="352111" y="5313723"/>
                  <a:pt x="352111" y="5309927"/>
                  <a:pt x="352111" y="5309927"/>
                </a:cubicBezTo>
                <a:cubicBezTo>
                  <a:pt x="370885" y="5290944"/>
                  <a:pt x="385904" y="5271962"/>
                  <a:pt x="408432" y="5271962"/>
                </a:cubicBezTo>
                <a:cubicBezTo>
                  <a:pt x="476018" y="5271962"/>
                  <a:pt x="539848" y="5271962"/>
                  <a:pt x="603678" y="5271962"/>
                </a:cubicBezTo>
                <a:cubicBezTo>
                  <a:pt x="607433" y="5271962"/>
                  <a:pt x="618697" y="5279555"/>
                  <a:pt x="618697" y="5264369"/>
                </a:cubicBezTo>
                <a:cubicBezTo>
                  <a:pt x="618697" y="5256776"/>
                  <a:pt x="607433" y="5260572"/>
                  <a:pt x="603678" y="5260572"/>
                </a:cubicBezTo>
                <a:cubicBezTo>
                  <a:pt x="588659" y="5260572"/>
                  <a:pt x="573641" y="5260572"/>
                  <a:pt x="558622" y="5249183"/>
                </a:cubicBezTo>
                <a:cubicBezTo>
                  <a:pt x="524829" y="5215015"/>
                  <a:pt x="479772" y="5203626"/>
                  <a:pt x="430961" y="5199829"/>
                </a:cubicBezTo>
                <a:cubicBezTo>
                  <a:pt x="408432" y="5199829"/>
                  <a:pt x="382149" y="5203626"/>
                  <a:pt x="355866" y="5196033"/>
                </a:cubicBezTo>
                <a:cubicBezTo>
                  <a:pt x="340847" y="5188440"/>
                  <a:pt x="322074" y="5192236"/>
                  <a:pt x="307055" y="5196033"/>
                </a:cubicBezTo>
                <a:cubicBezTo>
                  <a:pt x="292036" y="5196033"/>
                  <a:pt x="277017" y="5184643"/>
                  <a:pt x="261998" y="5188440"/>
                </a:cubicBezTo>
                <a:cubicBezTo>
                  <a:pt x="254489" y="5188440"/>
                  <a:pt x="239470" y="5196033"/>
                  <a:pt x="243224" y="5180847"/>
                </a:cubicBezTo>
                <a:cubicBezTo>
                  <a:pt x="243224" y="5169457"/>
                  <a:pt x="254489" y="5177050"/>
                  <a:pt x="261998" y="5173254"/>
                </a:cubicBezTo>
                <a:cubicBezTo>
                  <a:pt x="307055" y="5169457"/>
                  <a:pt x="348357" y="5180847"/>
                  <a:pt x="393413" y="5180847"/>
                </a:cubicBezTo>
                <a:cubicBezTo>
                  <a:pt x="415942" y="5180847"/>
                  <a:pt x="427206" y="5161864"/>
                  <a:pt x="449735" y="5158068"/>
                </a:cubicBezTo>
                <a:cubicBezTo>
                  <a:pt x="449735" y="5158068"/>
                  <a:pt x="449735" y="5154271"/>
                  <a:pt x="449735" y="5150475"/>
                </a:cubicBezTo>
                <a:cubicBezTo>
                  <a:pt x="449735" y="5146679"/>
                  <a:pt x="453489" y="5139086"/>
                  <a:pt x="445980" y="5135289"/>
                </a:cubicBezTo>
                <a:cubicBezTo>
                  <a:pt x="434716" y="5135289"/>
                  <a:pt x="423452" y="5135289"/>
                  <a:pt x="412187" y="5135289"/>
                </a:cubicBezTo>
                <a:cubicBezTo>
                  <a:pt x="400923" y="5135289"/>
                  <a:pt x="397168" y="5127696"/>
                  <a:pt x="389659" y="5127696"/>
                </a:cubicBezTo>
                <a:cubicBezTo>
                  <a:pt x="385904" y="5127696"/>
                  <a:pt x="385904" y="5123900"/>
                  <a:pt x="385904" y="5120103"/>
                </a:cubicBezTo>
                <a:cubicBezTo>
                  <a:pt x="385904" y="5116307"/>
                  <a:pt x="389659" y="5116307"/>
                  <a:pt x="393413" y="5116307"/>
                </a:cubicBezTo>
                <a:cubicBezTo>
                  <a:pt x="404678" y="5116307"/>
                  <a:pt x="415942" y="5116307"/>
                  <a:pt x="427206" y="5116307"/>
                </a:cubicBezTo>
                <a:cubicBezTo>
                  <a:pt x="430961" y="5116307"/>
                  <a:pt x="438471" y="5116307"/>
                  <a:pt x="438471" y="5108714"/>
                </a:cubicBezTo>
                <a:cubicBezTo>
                  <a:pt x="438471" y="5104917"/>
                  <a:pt x="430961" y="5104917"/>
                  <a:pt x="430961" y="5101121"/>
                </a:cubicBezTo>
                <a:cubicBezTo>
                  <a:pt x="415942" y="5089732"/>
                  <a:pt x="400923" y="5082139"/>
                  <a:pt x="385904" y="5082139"/>
                </a:cubicBezTo>
                <a:cubicBezTo>
                  <a:pt x="359621" y="5082139"/>
                  <a:pt x="340847" y="5063156"/>
                  <a:pt x="314564" y="5066953"/>
                </a:cubicBezTo>
                <a:cubicBezTo>
                  <a:pt x="314564" y="5066953"/>
                  <a:pt x="314564" y="5063156"/>
                  <a:pt x="314564" y="5063156"/>
                </a:cubicBezTo>
                <a:cubicBezTo>
                  <a:pt x="314564" y="5059360"/>
                  <a:pt x="314564" y="5059360"/>
                  <a:pt x="314564" y="5055563"/>
                </a:cubicBezTo>
                <a:cubicBezTo>
                  <a:pt x="318319" y="5055563"/>
                  <a:pt x="325828" y="5055563"/>
                  <a:pt x="329583" y="5055563"/>
                </a:cubicBezTo>
                <a:cubicBezTo>
                  <a:pt x="344602" y="5051767"/>
                  <a:pt x="344602" y="5047970"/>
                  <a:pt x="340847" y="5032785"/>
                </a:cubicBezTo>
                <a:cubicBezTo>
                  <a:pt x="337093" y="5028988"/>
                  <a:pt x="337093" y="5025192"/>
                  <a:pt x="344602" y="5021395"/>
                </a:cubicBezTo>
                <a:cubicBezTo>
                  <a:pt x="355866" y="5017599"/>
                  <a:pt x="367130" y="5017599"/>
                  <a:pt x="378394" y="5010006"/>
                </a:cubicBezTo>
                <a:cubicBezTo>
                  <a:pt x="367130" y="5010006"/>
                  <a:pt x="359621" y="5010006"/>
                  <a:pt x="352111" y="5010006"/>
                </a:cubicBezTo>
                <a:cubicBezTo>
                  <a:pt x="344602" y="5010006"/>
                  <a:pt x="344602" y="5002413"/>
                  <a:pt x="348357" y="4998616"/>
                </a:cubicBezTo>
                <a:cubicBezTo>
                  <a:pt x="348357" y="4994820"/>
                  <a:pt x="355866" y="4994820"/>
                  <a:pt x="348357" y="4991023"/>
                </a:cubicBezTo>
                <a:cubicBezTo>
                  <a:pt x="348357" y="4991023"/>
                  <a:pt x="344602" y="4987227"/>
                  <a:pt x="344602" y="4991023"/>
                </a:cubicBezTo>
                <a:cubicBezTo>
                  <a:pt x="333338" y="4998616"/>
                  <a:pt x="318319" y="4994820"/>
                  <a:pt x="307055" y="4994820"/>
                </a:cubicBezTo>
                <a:cubicBezTo>
                  <a:pt x="303300" y="4994820"/>
                  <a:pt x="299545" y="4994820"/>
                  <a:pt x="299545" y="4991023"/>
                </a:cubicBezTo>
                <a:cubicBezTo>
                  <a:pt x="299545" y="4987227"/>
                  <a:pt x="299545" y="4987227"/>
                  <a:pt x="303300" y="4983431"/>
                </a:cubicBezTo>
                <a:cubicBezTo>
                  <a:pt x="310809" y="4975838"/>
                  <a:pt x="322074" y="4975838"/>
                  <a:pt x="325828" y="4968245"/>
                </a:cubicBezTo>
                <a:cubicBezTo>
                  <a:pt x="329583" y="4960652"/>
                  <a:pt x="337093" y="4956855"/>
                  <a:pt x="329583" y="4949262"/>
                </a:cubicBezTo>
                <a:cubicBezTo>
                  <a:pt x="325828" y="4945466"/>
                  <a:pt x="325828" y="4937873"/>
                  <a:pt x="322074" y="4937873"/>
                </a:cubicBezTo>
                <a:cubicBezTo>
                  <a:pt x="314564" y="4937873"/>
                  <a:pt x="307055" y="4934076"/>
                  <a:pt x="303300" y="4937873"/>
                </a:cubicBezTo>
                <a:cubicBezTo>
                  <a:pt x="288281" y="4945466"/>
                  <a:pt x="273262" y="4949262"/>
                  <a:pt x="258243" y="4953059"/>
                </a:cubicBezTo>
                <a:cubicBezTo>
                  <a:pt x="246979" y="4960652"/>
                  <a:pt x="246979" y="4956855"/>
                  <a:pt x="239470" y="4945466"/>
                </a:cubicBezTo>
                <a:cubicBezTo>
                  <a:pt x="239470" y="4937873"/>
                  <a:pt x="235715" y="4926484"/>
                  <a:pt x="228206" y="4922687"/>
                </a:cubicBezTo>
                <a:cubicBezTo>
                  <a:pt x="216941" y="4922687"/>
                  <a:pt x="209432" y="4915094"/>
                  <a:pt x="194413" y="4915094"/>
                </a:cubicBezTo>
                <a:cubicBezTo>
                  <a:pt x="186904" y="4918891"/>
                  <a:pt x="175639" y="4915094"/>
                  <a:pt x="164375" y="4918891"/>
                </a:cubicBezTo>
                <a:cubicBezTo>
                  <a:pt x="156866" y="4918891"/>
                  <a:pt x="156866" y="4911298"/>
                  <a:pt x="156866" y="4907501"/>
                </a:cubicBezTo>
                <a:cubicBezTo>
                  <a:pt x="156866" y="4899908"/>
                  <a:pt x="160620" y="4896112"/>
                  <a:pt x="164375" y="4896112"/>
                </a:cubicBezTo>
                <a:cubicBezTo>
                  <a:pt x="171885" y="4896112"/>
                  <a:pt x="171885" y="4899908"/>
                  <a:pt x="175639" y="4899908"/>
                </a:cubicBezTo>
                <a:cubicBezTo>
                  <a:pt x="194413" y="4907501"/>
                  <a:pt x="209432" y="4903705"/>
                  <a:pt x="220696" y="4888519"/>
                </a:cubicBezTo>
                <a:cubicBezTo>
                  <a:pt x="224451" y="4880926"/>
                  <a:pt x="216941" y="4873333"/>
                  <a:pt x="224451" y="4865740"/>
                </a:cubicBezTo>
                <a:cubicBezTo>
                  <a:pt x="235715" y="4865740"/>
                  <a:pt x="246979" y="4865740"/>
                  <a:pt x="258243" y="4865740"/>
                </a:cubicBezTo>
                <a:cubicBezTo>
                  <a:pt x="265753" y="4861944"/>
                  <a:pt x="277017" y="4869537"/>
                  <a:pt x="288281" y="4861944"/>
                </a:cubicBezTo>
                <a:cubicBezTo>
                  <a:pt x="299545" y="4850554"/>
                  <a:pt x="303300" y="4865740"/>
                  <a:pt x="314564" y="4865740"/>
                </a:cubicBezTo>
                <a:cubicBezTo>
                  <a:pt x="348357" y="4861944"/>
                  <a:pt x="378394" y="4873333"/>
                  <a:pt x="408432" y="4869537"/>
                </a:cubicBezTo>
                <a:cubicBezTo>
                  <a:pt x="423452" y="4869537"/>
                  <a:pt x="434716" y="4869537"/>
                  <a:pt x="449735" y="4869537"/>
                </a:cubicBezTo>
                <a:cubicBezTo>
                  <a:pt x="472263" y="4869537"/>
                  <a:pt x="491037" y="4869537"/>
                  <a:pt x="513565" y="4888519"/>
                </a:cubicBezTo>
                <a:cubicBezTo>
                  <a:pt x="517320" y="4884722"/>
                  <a:pt x="517320" y="4877129"/>
                  <a:pt x="521074" y="4877129"/>
                </a:cubicBezTo>
                <a:cubicBezTo>
                  <a:pt x="536093" y="4858147"/>
                  <a:pt x="539848" y="4858147"/>
                  <a:pt x="562376" y="4873333"/>
                </a:cubicBezTo>
                <a:cubicBezTo>
                  <a:pt x="569886" y="4880926"/>
                  <a:pt x="581150" y="4888519"/>
                  <a:pt x="592414" y="4888519"/>
                </a:cubicBezTo>
                <a:cubicBezTo>
                  <a:pt x="603678" y="4892315"/>
                  <a:pt x="611188" y="4899908"/>
                  <a:pt x="618697" y="4896112"/>
                </a:cubicBezTo>
                <a:cubicBezTo>
                  <a:pt x="637471" y="4888519"/>
                  <a:pt x="659999" y="4888519"/>
                  <a:pt x="671263" y="4865740"/>
                </a:cubicBezTo>
                <a:cubicBezTo>
                  <a:pt x="678773" y="4854351"/>
                  <a:pt x="690037" y="4846758"/>
                  <a:pt x="701301" y="4850554"/>
                </a:cubicBezTo>
                <a:cubicBezTo>
                  <a:pt x="708811" y="4858147"/>
                  <a:pt x="716320" y="4858147"/>
                  <a:pt x="723830" y="4858147"/>
                </a:cubicBezTo>
                <a:cubicBezTo>
                  <a:pt x="735094" y="4858147"/>
                  <a:pt x="742603" y="4861944"/>
                  <a:pt x="742603" y="4869537"/>
                </a:cubicBezTo>
                <a:cubicBezTo>
                  <a:pt x="746358" y="4877129"/>
                  <a:pt x="750113" y="4880926"/>
                  <a:pt x="750113" y="4888519"/>
                </a:cubicBezTo>
                <a:cubicBezTo>
                  <a:pt x="757622" y="4903705"/>
                  <a:pt x="772641" y="4899908"/>
                  <a:pt x="780150" y="4888519"/>
                </a:cubicBezTo>
                <a:cubicBezTo>
                  <a:pt x="783905" y="4880926"/>
                  <a:pt x="787660" y="4869537"/>
                  <a:pt x="795169" y="4869537"/>
                </a:cubicBezTo>
                <a:lnTo>
                  <a:pt x="802294" y="4870566"/>
                </a:lnTo>
                <a:lnTo>
                  <a:pt x="834077" y="4868245"/>
                </a:lnTo>
                <a:cubicBezTo>
                  <a:pt x="849100" y="4868245"/>
                  <a:pt x="864124" y="4868245"/>
                  <a:pt x="879147" y="4868245"/>
                </a:cubicBezTo>
                <a:lnTo>
                  <a:pt x="881239" y="4868150"/>
                </a:lnTo>
                <a:lnTo>
                  <a:pt x="889037" y="4854351"/>
                </a:lnTo>
                <a:lnTo>
                  <a:pt x="889298" y="4853737"/>
                </a:lnTo>
                <a:lnTo>
                  <a:pt x="856612" y="4852203"/>
                </a:lnTo>
                <a:cubicBezTo>
                  <a:pt x="852856" y="4850969"/>
                  <a:pt x="849100" y="4850969"/>
                  <a:pt x="849100" y="4850969"/>
                </a:cubicBezTo>
                <a:cubicBezTo>
                  <a:pt x="826565" y="4854671"/>
                  <a:pt x="807786" y="4852203"/>
                  <a:pt x="785251" y="4853437"/>
                </a:cubicBezTo>
                <a:cubicBezTo>
                  <a:pt x="777739" y="4853437"/>
                  <a:pt x="766472" y="4852203"/>
                  <a:pt x="755204" y="4854671"/>
                </a:cubicBezTo>
                <a:cubicBezTo>
                  <a:pt x="747692" y="4855905"/>
                  <a:pt x="740181" y="4854671"/>
                  <a:pt x="736425" y="4850969"/>
                </a:cubicBezTo>
                <a:cubicBezTo>
                  <a:pt x="728913" y="4846033"/>
                  <a:pt x="728913" y="4844799"/>
                  <a:pt x="743936" y="4843565"/>
                </a:cubicBezTo>
                <a:cubicBezTo>
                  <a:pt x="758960" y="4842331"/>
                  <a:pt x="762716" y="4838629"/>
                  <a:pt x="777739" y="4839863"/>
                </a:cubicBezTo>
                <a:cubicBezTo>
                  <a:pt x="789007" y="4841097"/>
                  <a:pt x="800274" y="4839863"/>
                  <a:pt x="811542" y="4839863"/>
                </a:cubicBezTo>
                <a:cubicBezTo>
                  <a:pt x="815298" y="4839863"/>
                  <a:pt x="819054" y="4839863"/>
                  <a:pt x="826565" y="4838629"/>
                </a:cubicBezTo>
                <a:cubicBezTo>
                  <a:pt x="811542" y="4838629"/>
                  <a:pt x="800274" y="4837395"/>
                  <a:pt x="789007" y="4837395"/>
                </a:cubicBezTo>
                <a:cubicBezTo>
                  <a:pt x="789007" y="4834927"/>
                  <a:pt x="785251" y="4832459"/>
                  <a:pt x="796518" y="4828757"/>
                </a:cubicBezTo>
                <a:cubicBezTo>
                  <a:pt x="800274" y="4826289"/>
                  <a:pt x="807786" y="4826289"/>
                  <a:pt x="819054" y="4826289"/>
                </a:cubicBezTo>
                <a:cubicBezTo>
                  <a:pt x="822809" y="4826289"/>
                  <a:pt x="826565" y="4825055"/>
                  <a:pt x="822809" y="4822587"/>
                </a:cubicBezTo>
                <a:cubicBezTo>
                  <a:pt x="819054" y="4822587"/>
                  <a:pt x="819054" y="4821353"/>
                  <a:pt x="815298" y="4821353"/>
                </a:cubicBezTo>
                <a:cubicBezTo>
                  <a:pt x="796518" y="4821353"/>
                  <a:pt x="777739" y="4818885"/>
                  <a:pt x="762716" y="4822587"/>
                </a:cubicBezTo>
                <a:cubicBezTo>
                  <a:pt x="751448" y="4825055"/>
                  <a:pt x="736425" y="4825055"/>
                  <a:pt x="728913" y="4822587"/>
                </a:cubicBezTo>
                <a:cubicBezTo>
                  <a:pt x="721401" y="4818885"/>
                  <a:pt x="710134" y="4818885"/>
                  <a:pt x="695110" y="4818885"/>
                </a:cubicBezTo>
                <a:cubicBezTo>
                  <a:pt x="683843" y="4818885"/>
                  <a:pt x="672575" y="4818885"/>
                  <a:pt x="672575" y="4812715"/>
                </a:cubicBezTo>
                <a:cubicBezTo>
                  <a:pt x="672575" y="4810247"/>
                  <a:pt x="661308" y="4810247"/>
                  <a:pt x="653796" y="4809013"/>
                </a:cubicBezTo>
                <a:cubicBezTo>
                  <a:pt x="646284" y="4809013"/>
                  <a:pt x="638772" y="4809013"/>
                  <a:pt x="635017" y="4809013"/>
                </a:cubicBezTo>
                <a:cubicBezTo>
                  <a:pt x="619993" y="4809013"/>
                  <a:pt x="616237" y="4806545"/>
                  <a:pt x="627505" y="4802843"/>
                </a:cubicBezTo>
                <a:cubicBezTo>
                  <a:pt x="631261" y="4800375"/>
                  <a:pt x="635017" y="4796673"/>
                  <a:pt x="646284" y="4797907"/>
                </a:cubicBezTo>
                <a:cubicBezTo>
                  <a:pt x="661308" y="4799141"/>
                  <a:pt x="676331" y="4799141"/>
                  <a:pt x="691354" y="4797907"/>
                </a:cubicBezTo>
                <a:cubicBezTo>
                  <a:pt x="710134" y="4796673"/>
                  <a:pt x="725157" y="4797907"/>
                  <a:pt x="740181" y="4797907"/>
                </a:cubicBezTo>
                <a:cubicBezTo>
                  <a:pt x="755204" y="4797907"/>
                  <a:pt x="766472" y="4795439"/>
                  <a:pt x="781495" y="4795439"/>
                </a:cubicBezTo>
                <a:cubicBezTo>
                  <a:pt x="792763" y="4795439"/>
                  <a:pt x="796518" y="4791737"/>
                  <a:pt x="796518" y="4785567"/>
                </a:cubicBezTo>
                <a:cubicBezTo>
                  <a:pt x="792763" y="4783098"/>
                  <a:pt x="807786" y="4778162"/>
                  <a:pt x="815298" y="4779396"/>
                </a:cubicBezTo>
                <a:cubicBezTo>
                  <a:pt x="830321" y="4779396"/>
                  <a:pt x="841589" y="4776928"/>
                  <a:pt x="856612" y="4780630"/>
                </a:cubicBezTo>
                <a:cubicBezTo>
                  <a:pt x="864124" y="4781864"/>
                  <a:pt x="875391" y="4780630"/>
                  <a:pt x="875391" y="4778162"/>
                </a:cubicBezTo>
                <a:cubicBezTo>
                  <a:pt x="875391" y="4773226"/>
                  <a:pt x="882903" y="4774460"/>
                  <a:pt x="890415" y="4775694"/>
                </a:cubicBezTo>
                <a:cubicBezTo>
                  <a:pt x="912950" y="4776928"/>
                  <a:pt x="912950" y="4776928"/>
                  <a:pt x="935485" y="4775694"/>
                </a:cubicBezTo>
                <a:cubicBezTo>
                  <a:pt x="950509" y="4774460"/>
                  <a:pt x="965532" y="4773226"/>
                  <a:pt x="980555" y="4773226"/>
                </a:cubicBezTo>
                <a:cubicBezTo>
                  <a:pt x="999335" y="4771992"/>
                  <a:pt x="1021870" y="4770758"/>
                  <a:pt x="1040649" y="4770758"/>
                </a:cubicBezTo>
                <a:lnTo>
                  <a:pt x="1047947" y="4770758"/>
                </a:lnTo>
                <a:lnTo>
                  <a:pt x="1047303" y="4770433"/>
                </a:lnTo>
                <a:cubicBezTo>
                  <a:pt x="1047303" y="4769009"/>
                  <a:pt x="1050119" y="4767111"/>
                  <a:pt x="1055751" y="4763314"/>
                </a:cubicBezTo>
                <a:cubicBezTo>
                  <a:pt x="1063260" y="4755721"/>
                  <a:pt x="1063260" y="4755721"/>
                  <a:pt x="1055751" y="4751925"/>
                </a:cubicBezTo>
                <a:cubicBezTo>
                  <a:pt x="1051996" y="4750026"/>
                  <a:pt x="1049180" y="4748128"/>
                  <a:pt x="1047772" y="4745756"/>
                </a:cubicBezTo>
                <a:lnTo>
                  <a:pt x="1048128" y="4738922"/>
                </a:lnTo>
                <a:lnTo>
                  <a:pt x="1009189" y="4744253"/>
                </a:lnTo>
                <a:cubicBezTo>
                  <a:pt x="1005434" y="4748050"/>
                  <a:pt x="1001679" y="4748050"/>
                  <a:pt x="997924" y="4744253"/>
                </a:cubicBezTo>
                <a:cubicBezTo>
                  <a:pt x="967887" y="4732864"/>
                  <a:pt x="937849" y="4740457"/>
                  <a:pt x="907811" y="4736660"/>
                </a:cubicBezTo>
                <a:cubicBezTo>
                  <a:pt x="889037" y="4736660"/>
                  <a:pt x="866509" y="4740457"/>
                  <a:pt x="851490" y="4748050"/>
                </a:cubicBezTo>
                <a:cubicBezTo>
                  <a:pt x="832717" y="4751846"/>
                  <a:pt x="813943" y="4755643"/>
                  <a:pt x="798924" y="4751846"/>
                </a:cubicBezTo>
                <a:cubicBezTo>
                  <a:pt x="783905" y="4744253"/>
                  <a:pt x="765132" y="4748050"/>
                  <a:pt x="750113" y="4740457"/>
                </a:cubicBezTo>
                <a:cubicBezTo>
                  <a:pt x="708811" y="4717678"/>
                  <a:pt x="663754" y="4706289"/>
                  <a:pt x="618697" y="4706289"/>
                </a:cubicBezTo>
                <a:cubicBezTo>
                  <a:pt x="592414" y="4706289"/>
                  <a:pt x="569886" y="4706289"/>
                  <a:pt x="543603" y="4706289"/>
                </a:cubicBezTo>
                <a:cubicBezTo>
                  <a:pt x="539848" y="4706289"/>
                  <a:pt x="532339" y="4710085"/>
                  <a:pt x="528584" y="4702492"/>
                </a:cubicBezTo>
                <a:cubicBezTo>
                  <a:pt x="524829" y="4694899"/>
                  <a:pt x="532339" y="4687306"/>
                  <a:pt x="536093" y="4687306"/>
                </a:cubicBezTo>
                <a:cubicBezTo>
                  <a:pt x="551112" y="4683510"/>
                  <a:pt x="562376" y="4675917"/>
                  <a:pt x="577395" y="4672120"/>
                </a:cubicBezTo>
                <a:cubicBezTo>
                  <a:pt x="596169" y="4668324"/>
                  <a:pt x="614943" y="4668324"/>
                  <a:pt x="633716" y="4656935"/>
                </a:cubicBezTo>
                <a:cubicBezTo>
                  <a:pt x="626207" y="4653138"/>
                  <a:pt x="626207" y="4645545"/>
                  <a:pt x="618697" y="4645545"/>
                </a:cubicBezTo>
                <a:cubicBezTo>
                  <a:pt x="603678" y="4645545"/>
                  <a:pt x="592414" y="4634156"/>
                  <a:pt x="581150" y="4630359"/>
                </a:cubicBezTo>
                <a:cubicBezTo>
                  <a:pt x="577395" y="4630359"/>
                  <a:pt x="573641" y="4622766"/>
                  <a:pt x="573641" y="4618970"/>
                </a:cubicBezTo>
                <a:cubicBezTo>
                  <a:pt x="577395" y="4611377"/>
                  <a:pt x="581150" y="4615173"/>
                  <a:pt x="584905" y="4615173"/>
                </a:cubicBezTo>
                <a:cubicBezTo>
                  <a:pt x="588659" y="4615173"/>
                  <a:pt x="592414" y="4615173"/>
                  <a:pt x="599924" y="4615173"/>
                </a:cubicBezTo>
                <a:cubicBezTo>
                  <a:pt x="618697" y="4607580"/>
                  <a:pt x="637471" y="4622766"/>
                  <a:pt x="659999" y="4618970"/>
                </a:cubicBezTo>
                <a:cubicBezTo>
                  <a:pt x="671263" y="4618970"/>
                  <a:pt x="686282" y="4618970"/>
                  <a:pt x="697546" y="4618970"/>
                </a:cubicBezTo>
                <a:cubicBezTo>
                  <a:pt x="708811" y="4622766"/>
                  <a:pt x="716320" y="4611377"/>
                  <a:pt x="731339" y="4611377"/>
                </a:cubicBezTo>
                <a:cubicBezTo>
                  <a:pt x="768886" y="4618970"/>
                  <a:pt x="806433" y="4603784"/>
                  <a:pt x="843981" y="4607580"/>
                </a:cubicBezTo>
                <a:cubicBezTo>
                  <a:pt x="847735" y="4607580"/>
                  <a:pt x="851490" y="4607580"/>
                  <a:pt x="855245" y="4603784"/>
                </a:cubicBezTo>
                <a:cubicBezTo>
                  <a:pt x="859000" y="4599988"/>
                  <a:pt x="862754" y="4599988"/>
                  <a:pt x="862754" y="4599988"/>
                </a:cubicBezTo>
                <a:cubicBezTo>
                  <a:pt x="877773" y="4611377"/>
                  <a:pt x="892792" y="4607580"/>
                  <a:pt x="907811" y="4615173"/>
                </a:cubicBezTo>
                <a:cubicBezTo>
                  <a:pt x="926585" y="4622766"/>
                  <a:pt x="945358" y="4626563"/>
                  <a:pt x="960377" y="4607580"/>
                </a:cubicBezTo>
                <a:cubicBezTo>
                  <a:pt x="964132" y="4607580"/>
                  <a:pt x="964132" y="4607580"/>
                  <a:pt x="967887" y="4607580"/>
                </a:cubicBezTo>
                <a:cubicBezTo>
                  <a:pt x="982905" y="4607580"/>
                  <a:pt x="997924" y="4603784"/>
                  <a:pt x="1009189" y="4607580"/>
                </a:cubicBezTo>
                <a:cubicBezTo>
                  <a:pt x="1027962" y="4607580"/>
                  <a:pt x="1039226" y="4596191"/>
                  <a:pt x="1054245" y="4599988"/>
                </a:cubicBezTo>
                <a:lnTo>
                  <a:pt x="1067911" y="4599988"/>
                </a:lnTo>
                <a:lnTo>
                  <a:pt x="1068423" y="4593422"/>
                </a:lnTo>
                <a:cubicBezTo>
                  <a:pt x="1067954" y="4587728"/>
                  <a:pt x="1065138" y="4582982"/>
                  <a:pt x="1055751" y="4581084"/>
                </a:cubicBezTo>
                <a:cubicBezTo>
                  <a:pt x="1055751" y="4581084"/>
                  <a:pt x="1055751" y="4577287"/>
                  <a:pt x="1055751" y="4573491"/>
                </a:cubicBezTo>
                <a:cubicBezTo>
                  <a:pt x="1059506" y="4569695"/>
                  <a:pt x="1063260" y="4573491"/>
                  <a:pt x="1067015" y="4569695"/>
                </a:cubicBezTo>
                <a:cubicBezTo>
                  <a:pt x="1078279" y="4569695"/>
                  <a:pt x="1093298" y="4573491"/>
                  <a:pt x="1104562" y="4569695"/>
                </a:cubicBezTo>
                <a:cubicBezTo>
                  <a:pt x="1104562" y="4569695"/>
                  <a:pt x="1108317" y="4565898"/>
                  <a:pt x="1108317" y="4562102"/>
                </a:cubicBezTo>
                <a:cubicBezTo>
                  <a:pt x="1104562" y="4562102"/>
                  <a:pt x="1104562" y="4558305"/>
                  <a:pt x="1104562" y="4558305"/>
                </a:cubicBezTo>
                <a:cubicBezTo>
                  <a:pt x="1093298" y="4558305"/>
                  <a:pt x="1078279" y="4558305"/>
                  <a:pt x="1067015" y="4558305"/>
                </a:cubicBezTo>
                <a:cubicBezTo>
                  <a:pt x="1055751" y="4558305"/>
                  <a:pt x="1040732" y="4558305"/>
                  <a:pt x="1029468" y="4558305"/>
                </a:cubicBezTo>
                <a:cubicBezTo>
                  <a:pt x="1021958" y="4558305"/>
                  <a:pt x="1014449" y="4558305"/>
                  <a:pt x="1010694" y="4558305"/>
                </a:cubicBezTo>
                <a:lnTo>
                  <a:pt x="1004133" y="4554159"/>
                </a:lnTo>
                <a:lnTo>
                  <a:pt x="966941" y="4552002"/>
                </a:lnTo>
                <a:cubicBezTo>
                  <a:pt x="959430" y="4552002"/>
                  <a:pt x="948162" y="4550768"/>
                  <a:pt x="940650" y="4552002"/>
                </a:cubicBezTo>
                <a:cubicBezTo>
                  <a:pt x="929383" y="4554470"/>
                  <a:pt x="914359" y="4553236"/>
                  <a:pt x="903092" y="4553236"/>
                </a:cubicBezTo>
                <a:cubicBezTo>
                  <a:pt x="891824" y="4553236"/>
                  <a:pt x="876801" y="4555704"/>
                  <a:pt x="865533" y="4552002"/>
                </a:cubicBezTo>
                <a:cubicBezTo>
                  <a:pt x="858021" y="4549534"/>
                  <a:pt x="854266" y="4553236"/>
                  <a:pt x="846754" y="4553236"/>
                </a:cubicBezTo>
                <a:cubicBezTo>
                  <a:pt x="801683" y="4553236"/>
                  <a:pt x="752857" y="4553236"/>
                  <a:pt x="704031" y="4553236"/>
                </a:cubicBezTo>
                <a:cubicBezTo>
                  <a:pt x="673984" y="4549534"/>
                  <a:pt x="643937" y="4552002"/>
                  <a:pt x="613891" y="4552002"/>
                </a:cubicBezTo>
                <a:cubicBezTo>
                  <a:pt x="606379" y="4552002"/>
                  <a:pt x="598867" y="4550768"/>
                  <a:pt x="595111" y="4548300"/>
                </a:cubicBezTo>
                <a:cubicBezTo>
                  <a:pt x="606379" y="4547066"/>
                  <a:pt x="617646" y="4545832"/>
                  <a:pt x="628914" y="4545832"/>
                </a:cubicBezTo>
                <a:cubicBezTo>
                  <a:pt x="643937" y="4545832"/>
                  <a:pt x="658961" y="4545832"/>
                  <a:pt x="673984" y="4545832"/>
                </a:cubicBezTo>
                <a:cubicBezTo>
                  <a:pt x="681496" y="4545832"/>
                  <a:pt x="696519" y="4545832"/>
                  <a:pt x="692764" y="4540896"/>
                </a:cubicBezTo>
                <a:cubicBezTo>
                  <a:pt x="692764" y="4538428"/>
                  <a:pt x="700275" y="4538428"/>
                  <a:pt x="704031" y="4538428"/>
                </a:cubicBezTo>
                <a:cubicBezTo>
                  <a:pt x="726566" y="4538428"/>
                  <a:pt x="749101" y="4538428"/>
                  <a:pt x="771637" y="4538428"/>
                </a:cubicBezTo>
                <a:cubicBezTo>
                  <a:pt x="775392" y="4538428"/>
                  <a:pt x="779148" y="4538428"/>
                  <a:pt x="782904" y="4538428"/>
                </a:cubicBezTo>
                <a:cubicBezTo>
                  <a:pt x="786660" y="4538428"/>
                  <a:pt x="786660" y="4537194"/>
                  <a:pt x="786660" y="4535960"/>
                </a:cubicBezTo>
                <a:cubicBezTo>
                  <a:pt x="786660" y="4535960"/>
                  <a:pt x="786660" y="4535960"/>
                  <a:pt x="786660" y="4534726"/>
                </a:cubicBezTo>
                <a:cubicBezTo>
                  <a:pt x="786660" y="4534726"/>
                  <a:pt x="782904" y="4534726"/>
                  <a:pt x="782904" y="4534726"/>
                </a:cubicBezTo>
                <a:cubicBezTo>
                  <a:pt x="756613" y="4535960"/>
                  <a:pt x="730322" y="4533492"/>
                  <a:pt x="704031" y="4532258"/>
                </a:cubicBezTo>
                <a:cubicBezTo>
                  <a:pt x="685252" y="4532258"/>
                  <a:pt x="670228" y="4532258"/>
                  <a:pt x="651449" y="4529790"/>
                </a:cubicBezTo>
                <a:cubicBezTo>
                  <a:pt x="647693" y="4528556"/>
                  <a:pt x="643937" y="4528556"/>
                  <a:pt x="643937" y="4528556"/>
                </a:cubicBezTo>
                <a:cubicBezTo>
                  <a:pt x="621402" y="4532258"/>
                  <a:pt x="602623" y="4529790"/>
                  <a:pt x="580088" y="4531024"/>
                </a:cubicBezTo>
                <a:cubicBezTo>
                  <a:pt x="572576" y="4531024"/>
                  <a:pt x="561309" y="4529790"/>
                  <a:pt x="550041" y="4532258"/>
                </a:cubicBezTo>
                <a:cubicBezTo>
                  <a:pt x="542529" y="4533492"/>
                  <a:pt x="535018" y="4532258"/>
                  <a:pt x="531262" y="4528556"/>
                </a:cubicBezTo>
                <a:cubicBezTo>
                  <a:pt x="523750" y="4523620"/>
                  <a:pt x="523750" y="4522386"/>
                  <a:pt x="538773" y="4521152"/>
                </a:cubicBezTo>
                <a:cubicBezTo>
                  <a:pt x="553797" y="4519918"/>
                  <a:pt x="557553" y="4516216"/>
                  <a:pt x="572576" y="4517450"/>
                </a:cubicBezTo>
                <a:cubicBezTo>
                  <a:pt x="583844" y="4518684"/>
                  <a:pt x="595111" y="4517450"/>
                  <a:pt x="606379" y="4517450"/>
                </a:cubicBezTo>
                <a:cubicBezTo>
                  <a:pt x="610135" y="4517450"/>
                  <a:pt x="613891" y="4517450"/>
                  <a:pt x="621402" y="4516216"/>
                </a:cubicBezTo>
                <a:cubicBezTo>
                  <a:pt x="606379" y="4516216"/>
                  <a:pt x="595111" y="4514982"/>
                  <a:pt x="583844" y="4514982"/>
                </a:cubicBezTo>
                <a:cubicBezTo>
                  <a:pt x="583844" y="4512514"/>
                  <a:pt x="580088" y="4510046"/>
                  <a:pt x="591355" y="4506344"/>
                </a:cubicBezTo>
                <a:cubicBezTo>
                  <a:pt x="595111" y="4503876"/>
                  <a:pt x="602623" y="4503876"/>
                  <a:pt x="613891" y="4503876"/>
                </a:cubicBezTo>
                <a:cubicBezTo>
                  <a:pt x="617646" y="4503876"/>
                  <a:pt x="621402" y="4502642"/>
                  <a:pt x="617646" y="4500174"/>
                </a:cubicBezTo>
                <a:cubicBezTo>
                  <a:pt x="613891" y="4500174"/>
                  <a:pt x="613891" y="4498940"/>
                  <a:pt x="610135" y="4498940"/>
                </a:cubicBezTo>
                <a:cubicBezTo>
                  <a:pt x="591355" y="4498940"/>
                  <a:pt x="572576" y="4496472"/>
                  <a:pt x="557553" y="4500174"/>
                </a:cubicBezTo>
                <a:cubicBezTo>
                  <a:pt x="546285" y="4502642"/>
                  <a:pt x="531262" y="4502642"/>
                  <a:pt x="523750" y="4500174"/>
                </a:cubicBezTo>
                <a:cubicBezTo>
                  <a:pt x="516238" y="4496472"/>
                  <a:pt x="504971" y="4496472"/>
                  <a:pt x="489947" y="4496472"/>
                </a:cubicBezTo>
                <a:cubicBezTo>
                  <a:pt x="478680" y="4496472"/>
                  <a:pt x="467412" y="4496472"/>
                  <a:pt x="467412" y="4490302"/>
                </a:cubicBezTo>
                <a:cubicBezTo>
                  <a:pt x="467412" y="4487834"/>
                  <a:pt x="456145" y="4487834"/>
                  <a:pt x="448633" y="4486600"/>
                </a:cubicBezTo>
                <a:cubicBezTo>
                  <a:pt x="441121" y="4486600"/>
                  <a:pt x="433609" y="4486600"/>
                  <a:pt x="429854" y="4486600"/>
                </a:cubicBezTo>
                <a:cubicBezTo>
                  <a:pt x="414830" y="4486600"/>
                  <a:pt x="411074" y="4484132"/>
                  <a:pt x="422342" y="4480430"/>
                </a:cubicBezTo>
                <a:cubicBezTo>
                  <a:pt x="426098" y="4477962"/>
                  <a:pt x="429854" y="4474260"/>
                  <a:pt x="441121" y="4475494"/>
                </a:cubicBezTo>
                <a:cubicBezTo>
                  <a:pt x="456145" y="4476728"/>
                  <a:pt x="471168" y="4476728"/>
                  <a:pt x="486191" y="4475494"/>
                </a:cubicBezTo>
                <a:cubicBezTo>
                  <a:pt x="504971" y="4474260"/>
                  <a:pt x="519994" y="4475494"/>
                  <a:pt x="535018" y="4475494"/>
                </a:cubicBezTo>
                <a:cubicBezTo>
                  <a:pt x="550041" y="4475494"/>
                  <a:pt x="561309" y="4473026"/>
                  <a:pt x="576332" y="4473026"/>
                </a:cubicBezTo>
                <a:cubicBezTo>
                  <a:pt x="587600" y="4473026"/>
                  <a:pt x="591355" y="4469324"/>
                  <a:pt x="591355" y="4463154"/>
                </a:cubicBezTo>
                <a:cubicBezTo>
                  <a:pt x="587600" y="4460685"/>
                  <a:pt x="602623" y="4455749"/>
                  <a:pt x="610135" y="4456983"/>
                </a:cubicBezTo>
                <a:cubicBezTo>
                  <a:pt x="625158" y="4456983"/>
                  <a:pt x="636426" y="4454515"/>
                  <a:pt x="651449" y="4458217"/>
                </a:cubicBezTo>
                <a:cubicBezTo>
                  <a:pt x="658961" y="4459451"/>
                  <a:pt x="670228" y="4458217"/>
                  <a:pt x="670228" y="4455749"/>
                </a:cubicBezTo>
                <a:cubicBezTo>
                  <a:pt x="670228" y="4450813"/>
                  <a:pt x="677740" y="4452047"/>
                  <a:pt x="685252" y="4453281"/>
                </a:cubicBezTo>
                <a:cubicBezTo>
                  <a:pt x="707787" y="4454515"/>
                  <a:pt x="707787" y="4454515"/>
                  <a:pt x="730322" y="4453281"/>
                </a:cubicBezTo>
                <a:cubicBezTo>
                  <a:pt x="745346" y="4452047"/>
                  <a:pt x="760369" y="4450813"/>
                  <a:pt x="775392" y="4450813"/>
                </a:cubicBezTo>
                <a:cubicBezTo>
                  <a:pt x="794172" y="4449579"/>
                  <a:pt x="816707" y="4448345"/>
                  <a:pt x="835486" y="4448345"/>
                </a:cubicBezTo>
                <a:cubicBezTo>
                  <a:pt x="839242" y="4448345"/>
                  <a:pt x="839242" y="4448345"/>
                  <a:pt x="842998" y="4448345"/>
                </a:cubicBezTo>
                <a:cubicBezTo>
                  <a:pt x="846754" y="4448345"/>
                  <a:pt x="842998" y="4444643"/>
                  <a:pt x="850510" y="4444643"/>
                </a:cubicBezTo>
                <a:cubicBezTo>
                  <a:pt x="858021" y="4445877"/>
                  <a:pt x="861777" y="4447111"/>
                  <a:pt x="865533" y="4447111"/>
                </a:cubicBezTo>
                <a:cubicBezTo>
                  <a:pt x="876801" y="4447111"/>
                  <a:pt x="884312" y="4444643"/>
                  <a:pt x="891824" y="4444643"/>
                </a:cubicBezTo>
                <a:cubicBezTo>
                  <a:pt x="903092" y="4444643"/>
                  <a:pt x="910603" y="4445877"/>
                  <a:pt x="918115" y="4444643"/>
                </a:cubicBezTo>
                <a:cubicBezTo>
                  <a:pt x="925627" y="4443409"/>
                  <a:pt x="929383" y="4443409"/>
                  <a:pt x="936894" y="4443409"/>
                </a:cubicBezTo>
                <a:lnTo>
                  <a:pt x="937384" y="4443382"/>
                </a:lnTo>
                <a:lnTo>
                  <a:pt x="939354" y="4440615"/>
                </a:lnTo>
                <a:cubicBezTo>
                  <a:pt x="946864" y="4433022"/>
                  <a:pt x="961883" y="4429225"/>
                  <a:pt x="969392" y="4414039"/>
                </a:cubicBezTo>
                <a:lnTo>
                  <a:pt x="962015" y="4412998"/>
                </a:lnTo>
                <a:lnTo>
                  <a:pt x="916615" y="4411985"/>
                </a:lnTo>
                <a:cubicBezTo>
                  <a:pt x="871558" y="4404392"/>
                  <a:pt x="826502" y="4408189"/>
                  <a:pt x="781445" y="4404392"/>
                </a:cubicBezTo>
                <a:cubicBezTo>
                  <a:pt x="773935" y="4404392"/>
                  <a:pt x="770181" y="4408189"/>
                  <a:pt x="766426" y="4400596"/>
                </a:cubicBezTo>
                <a:cubicBezTo>
                  <a:pt x="766426" y="4393003"/>
                  <a:pt x="773935" y="4385410"/>
                  <a:pt x="777690" y="4385410"/>
                </a:cubicBezTo>
                <a:cubicBezTo>
                  <a:pt x="788954" y="4385410"/>
                  <a:pt x="800218" y="4381614"/>
                  <a:pt x="811483" y="4389206"/>
                </a:cubicBezTo>
                <a:cubicBezTo>
                  <a:pt x="830256" y="4396799"/>
                  <a:pt x="852785" y="4389206"/>
                  <a:pt x="871558" y="4393003"/>
                </a:cubicBezTo>
                <a:cubicBezTo>
                  <a:pt x="882822" y="4381614"/>
                  <a:pt x="894087" y="4385410"/>
                  <a:pt x="901596" y="4385410"/>
                </a:cubicBezTo>
                <a:cubicBezTo>
                  <a:pt x="916615" y="4385410"/>
                  <a:pt x="927879" y="4385410"/>
                  <a:pt x="931634" y="4370224"/>
                </a:cubicBezTo>
                <a:cubicBezTo>
                  <a:pt x="931634" y="4362631"/>
                  <a:pt x="939143" y="4358835"/>
                  <a:pt x="942898" y="4355038"/>
                </a:cubicBezTo>
                <a:cubicBezTo>
                  <a:pt x="939143" y="4347445"/>
                  <a:pt x="927879" y="4355038"/>
                  <a:pt x="924124" y="4351242"/>
                </a:cubicBezTo>
                <a:cubicBezTo>
                  <a:pt x="886577" y="4351242"/>
                  <a:pt x="852785" y="4351242"/>
                  <a:pt x="818992" y="4351242"/>
                </a:cubicBezTo>
                <a:cubicBezTo>
                  <a:pt x="796464" y="4351242"/>
                  <a:pt x="777690" y="4355038"/>
                  <a:pt x="755162" y="4347445"/>
                </a:cubicBezTo>
                <a:cubicBezTo>
                  <a:pt x="740143" y="4339852"/>
                  <a:pt x="725124" y="4336056"/>
                  <a:pt x="706350" y="4339852"/>
                </a:cubicBezTo>
                <a:cubicBezTo>
                  <a:pt x="698841" y="4339852"/>
                  <a:pt x="695086" y="4336056"/>
                  <a:pt x="691331" y="4332260"/>
                </a:cubicBezTo>
                <a:cubicBezTo>
                  <a:pt x="687577" y="4328463"/>
                  <a:pt x="687577" y="4324667"/>
                  <a:pt x="691331" y="4320870"/>
                </a:cubicBezTo>
                <a:cubicBezTo>
                  <a:pt x="698841" y="4313277"/>
                  <a:pt x="702596" y="4305684"/>
                  <a:pt x="717615" y="4305684"/>
                </a:cubicBezTo>
                <a:cubicBezTo>
                  <a:pt x="728879" y="4309481"/>
                  <a:pt x="740143" y="4305684"/>
                  <a:pt x="758917" y="4305684"/>
                </a:cubicBezTo>
                <a:cubicBezTo>
                  <a:pt x="743898" y="4298091"/>
                  <a:pt x="736388" y="4301888"/>
                  <a:pt x="725124" y="4301888"/>
                </a:cubicBezTo>
                <a:cubicBezTo>
                  <a:pt x="698841" y="4298091"/>
                  <a:pt x="672558" y="4298091"/>
                  <a:pt x="646275" y="4301888"/>
                </a:cubicBezTo>
                <a:cubicBezTo>
                  <a:pt x="638765" y="4301888"/>
                  <a:pt x="635011" y="4294295"/>
                  <a:pt x="635011" y="4290498"/>
                </a:cubicBezTo>
                <a:cubicBezTo>
                  <a:pt x="635011" y="4282905"/>
                  <a:pt x="638765" y="4279109"/>
                  <a:pt x="646275" y="4279109"/>
                </a:cubicBezTo>
                <a:cubicBezTo>
                  <a:pt x="657539" y="4279109"/>
                  <a:pt x="672558" y="4282905"/>
                  <a:pt x="680067" y="4279109"/>
                </a:cubicBezTo>
                <a:cubicBezTo>
                  <a:pt x="691331" y="4271516"/>
                  <a:pt x="702596" y="4279109"/>
                  <a:pt x="713860" y="4267720"/>
                </a:cubicBezTo>
                <a:cubicBezTo>
                  <a:pt x="717615" y="4263923"/>
                  <a:pt x="732633" y="4267720"/>
                  <a:pt x="740143" y="4267720"/>
                </a:cubicBezTo>
                <a:cubicBezTo>
                  <a:pt x="736388" y="4256330"/>
                  <a:pt x="728879" y="4260127"/>
                  <a:pt x="725124" y="4260127"/>
                </a:cubicBezTo>
                <a:cubicBezTo>
                  <a:pt x="691331" y="4260127"/>
                  <a:pt x="661294" y="4260127"/>
                  <a:pt x="631256" y="4260127"/>
                </a:cubicBezTo>
                <a:cubicBezTo>
                  <a:pt x="623746" y="4260127"/>
                  <a:pt x="616237" y="4263923"/>
                  <a:pt x="616237" y="4256330"/>
                </a:cubicBezTo>
                <a:cubicBezTo>
                  <a:pt x="616237" y="4244941"/>
                  <a:pt x="623746" y="4244941"/>
                  <a:pt x="627501" y="4248737"/>
                </a:cubicBezTo>
                <a:cubicBezTo>
                  <a:pt x="650030" y="4248737"/>
                  <a:pt x="668803" y="4237348"/>
                  <a:pt x="687577" y="4233551"/>
                </a:cubicBezTo>
                <a:cubicBezTo>
                  <a:pt x="668803" y="4233551"/>
                  <a:pt x="650030" y="4233551"/>
                  <a:pt x="631256" y="4233551"/>
                </a:cubicBezTo>
                <a:cubicBezTo>
                  <a:pt x="627501" y="4233551"/>
                  <a:pt x="623746" y="4233551"/>
                  <a:pt x="623746" y="4225959"/>
                </a:cubicBezTo>
                <a:cubicBezTo>
                  <a:pt x="623746" y="4222162"/>
                  <a:pt x="623746" y="4214569"/>
                  <a:pt x="627501" y="4214569"/>
                </a:cubicBezTo>
                <a:cubicBezTo>
                  <a:pt x="635011" y="4218366"/>
                  <a:pt x="638765" y="4203180"/>
                  <a:pt x="646275" y="4206976"/>
                </a:cubicBezTo>
                <a:cubicBezTo>
                  <a:pt x="650030" y="4210773"/>
                  <a:pt x="657539" y="4206976"/>
                  <a:pt x="661294" y="4206976"/>
                </a:cubicBezTo>
                <a:cubicBezTo>
                  <a:pt x="695086" y="4210773"/>
                  <a:pt x="728879" y="4203180"/>
                  <a:pt x="758917" y="4199383"/>
                </a:cubicBezTo>
                <a:cubicBezTo>
                  <a:pt x="755162" y="4191790"/>
                  <a:pt x="747652" y="4191790"/>
                  <a:pt x="743898" y="4195587"/>
                </a:cubicBezTo>
                <a:cubicBezTo>
                  <a:pt x="728879" y="4199383"/>
                  <a:pt x="713860" y="4184197"/>
                  <a:pt x="695086" y="4191790"/>
                </a:cubicBezTo>
                <a:cubicBezTo>
                  <a:pt x="680067" y="4199383"/>
                  <a:pt x="661294" y="4195587"/>
                  <a:pt x="646275" y="4195587"/>
                </a:cubicBezTo>
                <a:cubicBezTo>
                  <a:pt x="638765" y="4195587"/>
                  <a:pt x="635011" y="4195587"/>
                  <a:pt x="627501" y="4195587"/>
                </a:cubicBezTo>
                <a:cubicBezTo>
                  <a:pt x="623746" y="4191790"/>
                  <a:pt x="623746" y="4187994"/>
                  <a:pt x="623746" y="4184197"/>
                </a:cubicBezTo>
                <a:cubicBezTo>
                  <a:pt x="627501" y="4180401"/>
                  <a:pt x="631256" y="4172808"/>
                  <a:pt x="638765" y="4172808"/>
                </a:cubicBezTo>
                <a:cubicBezTo>
                  <a:pt x="650030" y="4176605"/>
                  <a:pt x="661294" y="4176605"/>
                  <a:pt x="672558" y="4176605"/>
                </a:cubicBezTo>
                <a:cubicBezTo>
                  <a:pt x="687577" y="4176605"/>
                  <a:pt x="702596" y="4176605"/>
                  <a:pt x="717615" y="4176605"/>
                </a:cubicBezTo>
                <a:cubicBezTo>
                  <a:pt x="728879" y="4161419"/>
                  <a:pt x="747652" y="4176605"/>
                  <a:pt x="758917" y="4161419"/>
                </a:cubicBezTo>
                <a:cubicBezTo>
                  <a:pt x="773935" y="4165215"/>
                  <a:pt x="785200" y="4153826"/>
                  <a:pt x="800218" y="4153826"/>
                </a:cubicBezTo>
                <a:lnTo>
                  <a:pt x="809465" y="4150086"/>
                </a:lnTo>
                <a:lnTo>
                  <a:pt x="800845" y="4140133"/>
                </a:lnTo>
                <a:cubicBezTo>
                  <a:pt x="798567" y="4137888"/>
                  <a:pt x="796288" y="4135643"/>
                  <a:pt x="794165" y="4134644"/>
                </a:cubicBezTo>
                <a:lnTo>
                  <a:pt x="778765" y="4127251"/>
                </a:lnTo>
                <a:lnTo>
                  <a:pt x="726257" y="4127251"/>
                </a:lnTo>
                <a:lnTo>
                  <a:pt x="719484" y="4128774"/>
                </a:lnTo>
                <a:cubicBezTo>
                  <a:pt x="702547" y="4137205"/>
                  <a:pt x="690273" y="4134941"/>
                  <a:pt x="686754" y="4122736"/>
                </a:cubicBezTo>
                <a:cubicBezTo>
                  <a:pt x="684011" y="4116756"/>
                  <a:pt x="683235" y="4110531"/>
                  <a:pt x="684428" y="4104060"/>
                </a:cubicBezTo>
                <a:cubicBezTo>
                  <a:pt x="688161" y="4085895"/>
                  <a:pt x="713126" y="4077728"/>
                  <a:pt x="734203" y="4086482"/>
                </a:cubicBezTo>
                <a:lnTo>
                  <a:pt x="769840" y="4092631"/>
                </a:lnTo>
                <a:lnTo>
                  <a:pt x="778630" y="4081693"/>
                </a:lnTo>
                <a:cubicBezTo>
                  <a:pt x="784262" y="4078846"/>
                  <a:pt x="790832" y="4077896"/>
                  <a:pt x="796464" y="4077896"/>
                </a:cubicBezTo>
                <a:cubicBezTo>
                  <a:pt x="800218" y="4074100"/>
                  <a:pt x="807728" y="4074100"/>
                  <a:pt x="815237" y="4074100"/>
                </a:cubicBezTo>
                <a:cubicBezTo>
                  <a:pt x="807728" y="4074100"/>
                  <a:pt x="815237" y="4074100"/>
                  <a:pt x="811483" y="4070304"/>
                </a:cubicBezTo>
                <a:cubicBezTo>
                  <a:pt x="758917" y="4070304"/>
                  <a:pt x="710105" y="4070304"/>
                  <a:pt x="661294" y="4070304"/>
                </a:cubicBezTo>
                <a:cubicBezTo>
                  <a:pt x="657539" y="4070304"/>
                  <a:pt x="657539" y="4066507"/>
                  <a:pt x="657539" y="4066507"/>
                </a:cubicBezTo>
                <a:cubicBezTo>
                  <a:pt x="665048" y="4055118"/>
                  <a:pt x="683822" y="4058914"/>
                  <a:pt x="695086" y="4055118"/>
                </a:cubicBezTo>
                <a:cubicBezTo>
                  <a:pt x="687577" y="4039932"/>
                  <a:pt x="672558" y="4036135"/>
                  <a:pt x="665048" y="4028542"/>
                </a:cubicBezTo>
                <a:cubicBezTo>
                  <a:pt x="653784" y="4017153"/>
                  <a:pt x="653784" y="4017153"/>
                  <a:pt x="665048" y="4001967"/>
                </a:cubicBezTo>
                <a:cubicBezTo>
                  <a:pt x="668803" y="4001967"/>
                  <a:pt x="668803" y="4001967"/>
                  <a:pt x="668803" y="4001967"/>
                </a:cubicBezTo>
                <a:cubicBezTo>
                  <a:pt x="668803" y="3998171"/>
                  <a:pt x="672558" y="3990578"/>
                  <a:pt x="668803" y="3990578"/>
                </a:cubicBezTo>
                <a:cubicBezTo>
                  <a:pt x="650030" y="3986781"/>
                  <a:pt x="661294" y="3982985"/>
                  <a:pt x="665048" y="3975392"/>
                </a:cubicBezTo>
                <a:cubicBezTo>
                  <a:pt x="672558" y="3967799"/>
                  <a:pt x="672558" y="3967799"/>
                  <a:pt x="661294" y="3964003"/>
                </a:cubicBezTo>
                <a:cubicBezTo>
                  <a:pt x="653784" y="3964003"/>
                  <a:pt x="650030" y="3964003"/>
                  <a:pt x="650030" y="3956410"/>
                </a:cubicBezTo>
                <a:cubicBezTo>
                  <a:pt x="650030" y="3948817"/>
                  <a:pt x="650030" y="3945020"/>
                  <a:pt x="661294" y="3945020"/>
                </a:cubicBezTo>
                <a:cubicBezTo>
                  <a:pt x="676313" y="3941224"/>
                  <a:pt x="691331" y="3933631"/>
                  <a:pt x="706350" y="3929834"/>
                </a:cubicBezTo>
                <a:cubicBezTo>
                  <a:pt x="717615" y="3926038"/>
                  <a:pt x="725124" y="3918445"/>
                  <a:pt x="736388" y="3910852"/>
                </a:cubicBezTo>
                <a:cubicBezTo>
                  <a:pt x="740143" y="3910852"/>
                  <a:pt x="747652" y="3910852"/>
                  <a:pt x="755162" y="3910852"/>
                </a:cubicBezTo>
                <a:cubicBezTo>
                  <a:pt x="766426" y="3910852"/>
                  <a:pt x="781445" y="3910852"/>
                  <a:pt x="792709" y="3910852"/>
                </a:cubicBezTo>
                <a:cubicBezTo>
                  <a:pt x="803973" y="3910852"/>
                  <a:pt x="818992" y="3910852"/>
                  <a:pt x="830256" y="3910852"/>
                </a:cubicBezTo>
                <a:cubicBezTo>
                  <a:pt x="830256" y="3910852"/>
                  <a:pt x="830256" y="3907056"/>
                  <a:pt x="834011" y="3907056"/>
                </a:cubicBezTo>
                <a:cubicBezTo>
                  <a:pt x="834011" y="3903259"/>
                  <a:pt x="830256" y="3899463"/>
                  <a:pt x="830256" y="3899463"/>
                </a:cubicBezTo>
                <a:lnTo>
                  <a:pt x="815982" y="3898380"/>
                </a:lnTo>
                <a:lnTo>
                  <a:pt x="767600" y="3905316"/>
                </a:lnTo>
                <a:cubicBezTo>
                  <a:pt x="750197" y="3910012"/>
                  <a:pt x="743983" y="3908258"/>
                  <a:pt x="742587" y="3897053"/>
                </a:cubicBezTo>
                <a:cubicBezTo>
                  <a:pt x="742122" y="3893317"/>
                  <a:pt x="741656" y="3889582"/>
                  <a:pt x="739378" y="3887337"/>
                </a:cubicBezTo>
                <a:cubicBezTo>
                  <a:pt x="710536" y="3864379"/>
                  <a:pt x="681849" y="3842666"/>
                  <a:pt x="627935" y="3843059"/>
                </a:cubicBezTo>
                <a:cubicBezTo>
                  <a:pt x="615971" y="3843285"/>
                  <a:pt x="617474" y="3839305"/>
                  <a:pt x="620790" y="3833834"/>
                </a:cubicBezTo>
                <a:cubicBezTo>
                  <a:pt x="622448" y="3831099"/>
                  <a:pt x="626074" y="3828119"/>
                  <a:pt x="629700" y="3825139"/>
                </a:cubicBezTo>
                <a:cubicBezTo>
                  <a:pt x="636952" y="3819178"/>
                  <a:pt x="644360" y="3814463"/>
                  <a:pt x="635557" y="3807973"/>
                </a:cubicBezTo>
                <a:cubicBezTo>
                  <a:pt x="628722" y="3801238"/>
                  <a:pt x="619502" y="3807444"/>
                  <a:pt x="609816" y="3809915"/>
                </a:cubicBezTo>
                <a:cubicBezTo>
                  <a:pt x="590600" y="3816101"/>
                  <a:pt x="569416" y="3822533"/>
                  <a:pt x="552741" y="3817024"/>
                </a:cubicBezTo>
                <a:cubicBezTo>
                  <a:pt x="531975" y="3810760"/>
                  <a:pt x="522599" y="3815721"/>
                  <a:pt x="510063" y="3827397"/>
                </a:cubicBezTo>
                <a:cubicBezTo>
                  <a:pt x="506437" y="3830377"/>
                  <a:pt x="502811" y="3833357"/>
                  <a:pt x="497062" y="3835338"/>
                </a:cubicBezTo>
                <a:cubicBezTo>
                  <a:pt x="491623" y="3839808"/>
                  <a:pt x="485873" y="3841789"/>
                  <a:pt x="477381" y="3837789"/>
                </a:cubicBezTo>
                <a:cubicBezTo>
                  <a:pt x="471011" y="3834790"/>
                  <a:pt x="470391" y="3829810"/>
                  <a:pt x="475830" y="3825339"/>
                </a:cubicBezTo>
                <a:cubicBezTo>
                  <a:pt x="481114" y="3819624"/>
                  <a:pt x="482462" y="3814399"/>
                  <a:pt x="489869" y="3809683"/>
                </a:cubicBezTo>
                <a:cubicBezTo>
                  <a:pt x="493650" y="3807948"/>
                  <a:pt x="497431" y="3806212"/>
                  <a:pt x="494998" y="3802722"/>
                </a:cubicBezTo>
                <a:cubicBezTo>
                  <a:pt x="492720" y="3800478"/>
                  <a:pt x="486970" y="3802458"/>
                  <a:pt x="483034" y="3802948"/>
                </a:cubicBezTo>
                <a:cubicBezTo>
                  <a:pt x="477130" y="3803684"/>
                  <a:pt x="473194" y="3804174"/>
                  <a:pt x="469568" y="3807154"/>
                </a:cubicBezTo>
                <a:cubicBezTo>
                  <a:pt x="465942" y="3810135"/>
                  <a:pt x="462005" y="3810625"/>
                  <a:pt x="457759" y="3808625"/>
                </a:cubicBezTo>
                <a:cubicBezTo>
                  <a:pt x="434404" y="3797627"/>
                  <a:pt x="408043" y="3794588"/>
                  <a:pt x="378676" y="3799510"/>
                </a:cubicBezTo>
                <a:cubicBezTo>
                  <a:pt x="365054" y="3802471"/>
                  <a:pt x="351278" y="3804187"/>
                  <a:pt x="337346" y="3804658"/>
                </a:cubicBezTo>
                <a:cubicBezTo>
                  <a:pt x="329473" y="3805639"/>
                  <a:pt x="317665" y="3807110"/>
                  <a:pt x="312953" y="3801375"/>
                </a:cubicBezTo>
                <a:cubicBezTo>
                  <a:pt x="310365" y="3796640"/>
                  <a:pt x="319740" y="3791679"/>
                  <a:pt x="325179" y="3787209"/>
                </a:cubicBezTo>
                <a:cubicBezTo>
                  <a:pt x="328805" y="3784228"/>
                  <a:pt x="332586" y="3782493"/>
                  <a:pt x="336213" y="3779513"/>
                </a:cubicBezTo>
                <a:cubicBezTo>
                  <a:pt x="339839" y="3776533"/>
                  <a:pt x="349369" y="3772817"/>
                  <a:pt x="344812" y="3768327"/>
                </a:cubicBezTo>
                <a:cubicBezTo>
                  <a:pt x="342224" y="3763592"/>
                  <a:pt x="332384" y="3764818"/>
                  <a:pt x="324666" y="3767043"/>
                </a:cubicBezTo>
                <a:cubicBezTo>
                  <a:pt x="306953" y="3769250"/>
                  <a:pt x="292866" y="3768476"/>
                  <a:pt x="274533" y="3765702"/>
                </a:cubicBezTo>
                <a:cubicBezTo>
                  <a:pt x="233620" y="3758154"/>
                  <a:pt x="212746" y="3767076"/>
                  <a:pt x="200103" y="3793937"/>
                </a:cubicBezTo>
                <a:cubicBezTo>
                  <a:pt x="195439" y="3804633"/>
                  <a:pt x="186219" y="3810839"/>
                  <a:pt x="170319" y="3811555"/>
                </a:cubicBezTo>
                <a:cubicBezTo>
                  <a:pt x="167373" y="3787899"/>
                  <a:pt x="164581" y="3765489"/>
                  <a:pt x="161635" y="3741834"/>
                </a:cubicBezTo>
                <a:cubicBezTo>
                  <a:pt x="189033" y="3737157"/>
                  <a:pt x="194162" y="3730196"/>
                  <a:pt x="184894" y="3719972"/>
                </a:cubicBezTo>
                <a:cubicBezTo>
                  <a:pt x="182461" y="3716482"/>
                  <a:pt x="174278" y="3714973"/>
                  <a:pt x="177749" y="3710747"/>
                </a:cubicBezTo>
                <a:cubicBezTo>
                  <a:pt x="183188" y="3706277"/>
                  <a:pt x="191216" y="3706541"/>
                  <a:pt x="197275" y="3707051"/>
                </a:cubicBezTo>
                <a:cubicBezTo>
                  <a:pt x="203180" y="3706315"/>
                  <a:pt x="207271" y="3707070"/>
                  <a:pt x="211362" y="3707825"/>
                </a:cubicBezTo>
                <a:cubicBezTo>
                  <a:pt x="223481" y="3708844"/>
                  <a:pt x="229230" y="3706864"/>
                  <a:pt x="230113" y="3697903"/>
                </a:cubicBezTo>
                <a:cubicBezTo>
                  <a:pt x="231461" y="3692678"/>
                  <a:pt x="236435" y="3684473"/>
                  <a:pt x="246740" y="3686982"/>
                </a:cubicBezTo>
                <a:cubicBezTo>
                  <a:pt x="260982" y="3689001"/>
                  <a:pt x="274759" y="3687285"/>
                  <a:pt x="288691" y="3686814"/>
                </a:cubicBezTo>
                <a:cubicBezTo>
                  <a:pt x="300655" y="3686588"/>
                  <a:pt x="314741" y="3687362"/>
                  <a:pt x="328208" y="3683156"/>
                </a:cubicBezTo>
                <a:cubicBezTo>
                  <a:pt x="339707" y="3679196"/>
                  <a:pt x="353173" y="3674990"/>
                  <a:pt x="341782" y="3663765"/>
                </a:cubicBezTo>
                <a:cubicBezTo>
                  <a:pt x="337380" y="3660520"/>
                  <a:pt x="341007" y="3657540"/>
                  <a:pt x="348724" y="3655315"/>
                </a:cubicBezTo>
                <a:cubicBezTo>
                  <a:pt x="378246" y="3651637"/>
                  <a:pt x="388706" y="3655392"/>
                  <a:pt x="393001" y="3673822"/>
                </a:cubicBezTo>
                <a:cubicBezTo>
                  <a:pt x="393776" y="3680047"/>
                  <a:pt x="396364" y="3684782"/>
                  <a:pt x="404547" y="3686291"/>
                </a:cubicBezTo>
                <a:cubicBezTo>
                  <a:pt x="418789" y="3688310"/>
                  <a:pt x="432876" y="3689084"/>
                  <a:pt x="448311" y="3684633"/>
                </a:cubicBezTo>
                <a:cubicBezTo>
                  <a:pt x="452247" y="3684143"/>
                  <a:pt x="453595" y="3678918"/>
                  <a:pt x="451317" y="3676673"/>
                </a:cubicBezTo>
                <a:cubicBezTo>
                  <a:pt x="450852" y="3672938"/>
                  <a:pt x="450231" y="3667958"/>
                  <a:pt x="453857" y="3664978"/>
                </a:cubicBezTo>
                <a:cubicBezTo>
                  <a:pt x="459296" y="3660507"/>
                  <a:pt x="466083" y="3650811"/>
                  <a:pt x="472918" y="3657546"/>
                </a:cubicBezTo>
                <a:cubicBezTo>
                  <a:pt x="490369" y="3669280"/>
                  <a:pt x="510050" y="3666829"/>
                  <a:pt x="531699" y="3664132"/>
                </a:cubicBezTo>
                <a:cubicBezTo>
                  <a:pt x="543663" y="3663906"/>
                  <a:pt x="555627" y="3663681"/>
                  <a:pt x="566242" y="3668680"/>
                </a:cubicBezTo>
                <a:cubicBezTo>
                  <a:pt x="606428" y="3686433"/>
                  <a:pt x="635794" y="3681510"/>
                  <a:pt x="659936" y="3650688"/>
                </a:cubicBezTo>
                <a:cubicBezTo>
                  <a:pt x="666878" y="3642238"/>
                  <a:pt x="676409" y="3638522"/>
                  <a:pt x="687180" y="3644766"/>
                </a:cubicBezTo>
                <a:cubicBezTo>
                  <a:pt x="712658" y="3656765"/>
                  <a:pt x="742800" y="3658068"/>
                  <a:pt x="774444" y="3655391"/>
                </a:cubicBezTo>
                <a:cubicBezTo>
                  <a:pt x="790344" y="3654675"/>
                  <a:pt x="805934" y="3651468"/>
                  <a:pt x="823802" y="3650507"/>
                </a:cubicBezTo>
                <a:lnTo>
                  <a:pt x="835030" y="3648931"/>
                </a:lnTo>
                <a:lnTo>
                  <a:pt x="826502" y="3645099"/>
                </a:lnTo>
                <a:cubicBezTo>
                  <a:pt x="830257" y="3640354"/>
                  <a:pt x="834481" y="3637506"/>
                  <a:pt x="838998" y="3635846"/>
                </a:cubicBezTo>
                <a:lnTo>
                  <a:pt x="845211" y="3634915"/>
                </a:lnTo>
                <a:lnTo>
                  <a:pt x="839170" y="3634605"/>
                </a:lnTo>
                <a:cubicBezTo>
                  <a:pt x="827903" y="3634605"/>
                  <a:pt x="812880" y="3642312"/>
                  <a:pt x="801612" y="3630752"/>
                </a:cubicBezTo>
                <a:cubicBezTo>
                  <a:pt x="794100" y="3623045"/>
                  <a:pt x="790344" y="3634605"/>
                  <a:pt x="782832" y="3634605"/>
                </a:cubicBezTo>
                <a:cubicBezTo>
                  <a:pt x="737762" y="3634605"/>
                  <a:pt x="688936" y="3634605"/>
                  <a:pt x="640110" y="3634605"/>
                </a:cubicBezTo>
                <a:cubicBezTo>
                  <a:pt x="610063" y="3623045"/>
                  <a:pt x="580016" y="3630752"/>
                  <a:pt x="549969" y="3630752"/>
                </a:cubicBezTo>
                <a:cubicBezTo>
                  <a:pt x="542457" y="3630752"/>
                  <a:pt x="534946" y="3626898"/>
                  <a:pt x="531190" y="3619192"/>
                </a:cubicBezTo>
                <a:cubicBezTo>
                  <a:pt x="542457" y="3615338"/>
                  <a:pt x="553725" y="3611485"/>
                  <a:pt x="564993" y="3611485"/>
                </a:cubicBezTo>
                <a:cubicBezTo>
                  <a:pt x="580016" y="3611485"/>
                  <a:pt x="595040" y="3611485"/>
                  <a:pt x="610063" y="3611485"/>
                </a:cubicBezTo>
                <a:cubicBezTo>
                  <a:pt x="617575" y="3611485"/>
                  <a:pt x="632598" y="3611485"/>
                  <a:pt x="628842" y="3596071"/>
                </a:cubicBezTo>
                <a:cubicBezTo>
                  <a:pt x="628842" y="3588364"/>
                  <a:pt x="636354" y="3588364"/>
                  <a:pt x="640110" y="3588364"/>
                </a:cubicBezTo>
                <a:cubicBezTo>
                  <a:pt x="662645" y="3588364"/>
                  <a:pt x="685180" y="3588364"/>
                  <a:pt x="707715" y="3588364"/>
                </a:cubicBezTo>
                <a:cubicBezTo>
                  <a:pt x="711471" y="3588364"/>
                  <a:pt x="715227" y="3588364"/>
                  <a:pt x="718983" y="3588364"/>
                </a:cubicBezTo>
                <a:cubicBezTo>
                  <a:pt x="722739" y="3588364"/>
                  <a:pt x="722739" y="3584511"/>
                  <a:pt x="722739" y="3580657"/>
                </a:cubicBezTo>
                <a:cubicBezTo>
                  <a:pt x="722739" y="3580657"/>
                  <a:pt x="722739" y="3580657"/>
                  <a:pt x="722739" y="3576804"/>
                </a:cubicBezTo>
                <a:cubicBezTo>
                  <a:pt x="722739" y="3576804"/>
                  <a:pt x="718983" y="3576804"/>
                  <a:pt x="718983" y="3576804"/>
                </a:cubicBezTo>
                <a:cubicBezTo>
                  <a:pt x="692692" y="3580657"/>
                  <a:pt x="666401" y="3572951"/>
                  <a:pt x="640110" y="3569097"/>
                </a:cubicBezTo>
                <a:cubicBezTo>
                  <a:pt x="621331" y="3569097"/>
                  <a:pt x="606307" y="3569097"/>
                  <a:pt x="587528" y="3561390"/>
                </a:cubicBezTo>
                <a:cubicBezTo>
                  <a:pt x="583772" y="3557537"/>
                  <a:pt x="580016" y="3557537"/>
                  <a:pt x="580016" y="3557537"/>
                </a:cubicBezTo>
                <a:cubicBezTo>
                  <a:pt x="557481" y="3569097"/>
                  <a:pt x="538702" y="3561390"/>
                  <a:pt x="516167" y="3565244"/>
                </a:cubicBezTo>
                <a:cubicBezTo>
                  <a:pt x="508655" y="3565244"/>
                  <a:pt x="497387" y="3561390"/>
                  <a:pt x="486120" y="3569097"/>
                </a:cubicBezTo>
                <a:cubicBezTo>
                  <a:pt x="478608" y="3572951"/>
                  <a:pt x="471096" y="3569097"/>
                  <a:pt x="467340" y="3557537"/>
                </a:cubicBezTo>
                <a:cubicBezTo>
                  <a:pt x="459829" y="3542123"/>
                  <a:pt x="459829" y="3538270"/>
                  <a:pt x="474852" y="3534416"/>
                </a:cubicBezTo>
                <a:cubicBezTo>
                  <a:pt x="489875" y="3530563"/>
                  <a:pt x="493632" y="3519003"/>
                  <a:pt x="508655" y="3522856"/>
                </a:cubicBezTo>
                <a:cubicBezTo>
                  <a:pt x="519923" y="3526710"/>
                  <a:pt x="531190" y="3522856"/>
                  <a:pt x="542457" y="3522856"/>
                </a:cubicBezTo>
                <a:cubicBezTo>
                  <a:pt x="546213" y="3522856"/>
                  <a:pt x="549969" y="3522856"/>
                  <a:pt x="557481" y="3519003"/>
                </a:cubicBezTo>
                <a:cubicBezTo>
                  <a:pt x="542457" y="3519003"/>
                  <a:pt x="531190" y="3515149"/>
                  <a:pt x="519923" y="3515149"/>
                </a:cubicBezTo>
                <a:cubicBezTo>
                  <a:pt x="519923" y="3507442"/>
                  <a:pt x="516167" y="3499736"/>
                  <a:pt x="527434" y="3488175"/>
                </a:cubicBezTo>
                <a:cubicBezTo>
                  <a:pt x="531190" y="3480469"/>
                  <a:pt x="538702" y="3480469"/>
                  <a:pt x="549969" y="3480469"/>
                </a:cubicBezTo>
                <a:cubicBezTo>
                  <a:pt x="553725" y="3480469"/>
                  <a:pt x="557481" y="3476615"/>
                  <a:pt x="553725" y="3468908"/>
                </a:cubicBezTo>
                <a:cubicBezTo>
                  <a:pt x="549969" y="3468908"/>
                  <a:pt x="549969" y="3465055"/>
                  <a:pt x="546213" y="3465055"/>
                </a:cubicBezTo>
                <a:cubicBezTo>
                  <a:pt x="527434" y="3465055"/>
                  <a:pt x="508655" y="3457348"/>
                  <a:pt x="493632" y="3468908"/>
                </a:cubicBezTo>
                <a:cubicBezTo>
                  <a:pt x="482364" y="3476615"/>
                  <a:pt x="467340" y="3476615"/>
                  <a:pt x="459829" y="3468908"/>
                </a:cubicBezTo>
                <a:cubicBezTo>
                  <a:pt x="452317" y="3457348"/>
                  <a:pt x="441049" y="3457348"/>
                  <a:pt x="426026" y="3457348"/>
                </a:cubicBezTo>
                <a:cubicBezTo>
                  <a:pt x="414759" y="3457348"/>
                  <a:pt x="403491" y="3457348"/>
                  <a:pt x="403491" y="3438081"/>
                </a:cubicBezTo>
                <a:cubicBezTo>
                  <a:pt x="403491" y="3430374"/>
                  <a:pt x="392223" y="3430374"/>
                  <a:pt x="384711" y="3426520"/>
                </a:cubicBezTo>
                <a:cubicBezTo>
                  <a:pt x="377200" y="3426520"/>
                  <a:pt x="369688" y="3426520"/>
                  <a:pt x="365932" y="3426520"/>
                </a:cubicBezTo>
                <a:cubicBezTo>
                  <a:pt x="350909" y="3426520"/>
                  <a:pt x="347153" y="3418815"/>
                  <a:pt x="358421" y="3407253"/>
                </a:cubicBezTo>
                <a:cubicBezTo>
                  <a:pt x="362176" y="3399548"/>
                  <a:pt x="365932" y="3387986"/>
                  <a:pt x="377200" y="3391841"/>
                </a:cubicBezTo>
                <a:cubicBezTo>
                  <a:pt x="392223" y="3395695"/>
                  <a:pt x="407247" y="3395695"/>
                  <a:pt x="422270" y="3391841"/>
                </a:cubicBezTo>
                <a:cubicBezTo>
                  <a:pt x="441049" y="3387986"/>
                  <a:pt x="456073" y="3391841"/>
                  <a:pt x="471096" y="3391841"/>
                </a:cubicBezTo>
                <a:cubicBezTo>
                  <a:pt x="486120" y="3391841"/>
                  <a:pt x="497387" y="3384133"/>
                  <a:pt x="512411" y="3384133"/>
                </a:cubicBezTo>
                <a:cubicBezTo>
                  <a:pt x="523678" y="3384133"/>
                  <a:pt x="527434" y="3372573"/>
                  <a:pt x="527434" y="3353306"/>
                </a:cubicBezTo>
                <a:cubicBezTo>
                  <a:pt x="523678" y="3345600"/>
                  <a:pt x="538702" y="3330186"/>
                  <a:pt x="546213" y="3334038"/>
                </a:cubicBezTo>
                <a:cubicBezTo>
                  <a:pt x="561237" y="3334038"/>
                  <a:pt x="572505" y="3326333"/>
                  <a:pt x="587528" y="3337893"/>
                </a:cubicBezTo>
                <a:cubicBezTo>
                  <a:pt x="595040" y="3341746"/>
                  <a:pt x="606307" y="3337893"/>
                  <a:pt x="606307" y="3330186"/>
                </a:cubicBezTo>
                <a:cubicBezTo>
                  <a:pt x="606307" y="3314771"/>
                  <a:pt x="613819" y="3318626"/>
                  <a:pt x="621331" y="3322479"/>
                </a:cubicBezTo>
                <a:cubicBezTo>
                  <a:pt x="643866" y="3326333"/>
                  <a:pt x="643866" y="3326333"/>
                  <a:pt x="666401" y="3322479"/>
                </a:cubicBezTo>
                <a:cubicBezTo>
                  <a:pt x="681424" y="3318626"/>
                  <a:pt x="696448" y="3314771"/>
                  <a:pt x="711471" y="3314771"/>
                </a:cubicBezTo>
                <a:cubicBezTo>
                  <a:pt x="730251" y="3310918"/>
                  <a:pt x="752786" y="3307066"/>
                  <a:pt x="771565" y="3307066"/>
                </a:cubicBezTo>
                <a:cubicBezTo>
                  <a:pt x="775321" y="3307066"/>
                  <a:pt x="775321" y="3307066"/>
                  <a:pt x="779077" y="3307066"/>
                </a:cubicBezTo>
                <a:cubicBezTo>
                  <a:pt x="782832" y="3307066"/>
                  <a:pt x="779077" y="3295505"/>
                  <a:pt x="786588" y="3295505"/>
                </a:cubicBezTo>
                <a:cubicBezTo>
                  <a:pt x="794100" y="3299358"/>
                  <a:pt x="797856" y="3303212"/>
                  <a:pt x="801612" y="3303212"/>
                </a:cubicBezTo>
                <a:cubicBezTo>
                  <a:pt x="812880" y="3303212"/>
                  <a:pt x="820391" y="3295505"/>
                  <a:pt x="827903" y="3295505"/>
                </a:cubicBezTo>
                <a:cubicBezTo>
                  <a:pt x="839170" y="3295505"/>
                  <a:pt x="846682" y="3299358"/>
                  <a:pt x="854194" y="3295505"/>
                </a:cubicBezTo>
                <a:cubicBezTo>
                  <a:pt x="861705" y="3291652"/>
                  <a:pt x="865461" y="3291652"/>
                  <a:pt x="872973" y="3291652"/>
                </a:cubicBezTo>
                <a:cubicBezTo>
                  <a:pt x="887996" y="3291652"/>
                  <a:pt x="903020" y="3283945"/>
                  <a:pt x="918043" y="3283945"/>
                </a:cubicBezTo>
                <a:cubicBezTo>
                  <a:pt x="921799" y="3276238"/>
                  <a:pt x="933067" y="3280091"/>
                  <a:pt x="940578" y="3280091"/>
                </a:cubicBezTo>
                <a:cubicBezTo>
                  <a:pt x="944334" y="3280091"/>
                  <a:pt x="948090" y="3280091"/>
                  <a:pt x="948090" y="3280091"/>
                </a:cubicBezTo>
                <a:cubicBezTo>
                  <a:pt x="974381" y="3280091"/>
                  <a:pt x="1000672" y="3280091"/>
                  <a:pt x="1026964" y="3276238"/>
                </a:cubicBezTo>
                <a:cubicBezTo>
                  <a:pt x="1053255" y="3272385"/>
                  <a:pt x="1075789" y="3272385"/>
                  <a:pt x="1102080" y="3272385"/>
                </a:cubicBezTo>
                <a:cubicBezTo>
                  <a:pt x="1128372" y="3272385"/>
                  <a:pt x="1154662" y="3276238"/>
                  <a:pt x="1177198" y="3272385"/>
                </a:cubicBezTo>
                <a:lnTo>
                  <a:pt x="1193843" y="3270951"/>
                </a:lnTo>
                <a:lnTo>
                  <a:pt x="1190428" y="3270343"/>
                </a:lnTo>
                <a:cubicBezTo>
                  <a:pt x="1187142" y="3270705"/>
                  <a:pt x="1183386" y="3271429"/>
                  <a:pt x="1181508" y="3271429"/>
                </a:cubicBezTo>
                <a:cubicBezTo>
                  <a:pt x="1181508" y="3268531"/>
                  <a:pt x="1177752" y="3265634"/>
                  <a:pt x="1177752" y="3265634"/>
                </a:cubicBezTo>
                <a:cubicBezTo>
                  <a:pt x="1162728" y="3265634"/>
                  <a:pt x="1147705" y="3265634"/>
                  <a:pt x="1128926" y="3265634"/>
                </a:cubicBezTo>
                <a:cubicBezTo>
                  <a:pt x="1128926" y="3265634"/>
                  <a:pt x="1128926" y="3268531"/>
                  <a:pt x="1128926" y="3271429"/>
                </a:cubicBezTo>
                <a:cubicBezTo>
                  <a:pt x="1098878" y="3271429"/>
                  <a:pt x="1065076" y="3271429"/>
                  <a:pt x="1035029" y="3271429"/>
                </a:cubicBezTo>
                <a:cubicBezTo>
                  <a:pt x="1027518" y="3265634"/>
                  <a:pt x="1020006" y="3265634"/>
                  <a:pt x="1012494" y="3271429"/>
                </a:cubicBezTo>
                <a:cubicBezTo>
                  <a:pt x="982447" y="3271429"/>
                  <a:pt x="956156" y="3262735"/>
                  <a:pt x="926109" y="3265634"/>
                </a:cubicBezTo>
                <a:cubicBezTo>
                  <a:pt x="926109" y="3262735"/>
                  <a:pt x="926109" y="3259838"/>
                  <a:pt x="926109" y="3256940"/>
                </a:cubicBezTo>
                <a:cubicBezTo>
                  <a:pt x="926109" y="3254042"/>
                  <a:pt x="926109" y="3254042"/>
                  <a:pt x="922354" y="3254042"/>
                </a:cubicBezTo>
                <a:cubicBezTo>
                  <a:pt x="918598" y="3251144"/>
                  <a:pt x="914842" y="3254042"/>
                  <a:pt x="914842" y="3256940"/>
                </a:cubicBezTo>
                <a:cubicBezTo>
                  <a:pt x="892306" y="3256940"/>
                  <a:pt x="866016" y="3256940"/>
                  <a:pt x="843480" y="3256940"/>
                </a:cubicBezTo>
                <a:cubicBezTo>
                  <a:pt x="839724" y="3259838"/>
                  <a:pt x="828457" y="3254042"/>
                  <a:pt x="828457" y="3262735"/>
                </a:cubicBezTo>
                <a:cubicBezTo>
                  <a:pt x="817190" y="3262735"/>
                  <a:pt x="809678" y="3262735"/>
                  <a:pt x="802166" y="3262735"/>
                </a:cubicBezTo>
                <a:cubicBezTo>
                  <a:pt x="790898" y="3262735"/>
                  <a:pt x="779630" y="3259838"/>
                  <a:pt x="775875" y="3251144"/>
                </a:cubicBezTo>
                <a:cubicBezTo>
                  <a:pt x="772119" y="3248246"/>
                  <a:pt x="768363" y="3248246"/>
                  <a:pt x="764608" y="3248246"/>
                </a:cubicBezTo>
                <a:cubicBezTo>
                  <a:pt x="760852" y="3248246"/>
                  <a:pt x="757096" y="3248246"/>
                  <a:pt x="749584" y="3248246"/>
                </a:cubicBezTo>
                <a:cubicBezTo>
                  <a:pt x="745828" y="3248246"/>
                  <a:pt x="745828" y="3245349"/>
                  <a:pt x="745828" y="3245349"/>
                </a:cubicBezTo>
                <a:cubicBezTo>
                  <a:pt x="745828" y="3242452"/>
                  <a:pt x="745828" y="3239552"/>
                  <a:pt x="749584" y="3239552"/>
                </a:cubicBezTo>
                <a:cubicBezTo>
                  <a:pt x="764608" y="3242452"/>
                  <a:pt x="779630" y="3233757"/>
                  <a:pt x="794654" y="3233757"/>
                </a:cubicBezTo>
                <a:cubicBezTo>
                  <a:pt x="802166" y="3236655"/>
                  <a:pt x="805922" y="3233757"/>
                  <a:pt x="805922" y="3227961"/>
                </a:cubicBezTo>
                <a:cubicBezTo>
                  <a:pt x="817190" y="3225063"/>
                  <a:pt x="824701" y="3216370"/>
                  <a:pt x="839724" y="3216370"/>
                </a:cubicBezTo>
                <a:cubicBezTo>
                  <a:pt x="839724" y="3222166"/>
                  <a:pt x="843480" y="3222166"/>
                  <a:pt x="847236" y="3219268"/>
                </a:cubicBezTo>
                <a:cubicBezTo>
                  <a:pt x="850992" y="3219268"/>
                  <a:pt x="854748" y="3216370"/>
                  <a:pt x="854748" y="3213472"/>
                </a:cubicBezTo>
                <a:cubicBezTo>
                  <a:pt x="858504" y="3201881"/>
                  <a:pt x="873527" y="3196084"/>
                  <a:pt x="888550" y="3198983"/>
                </a:cubicBezTo>
                <a:cubicBezTo>
                  <a:pt x="896062" y="3204779"/>
                  <a:pt x="907330" y="3201881"/>
                  <a:pt x="914842" y="3207677"/>
                </a:cubicBezTo>
                <a:cubicBezTo>
                  <a:pt x="914842" y="3207677"/>
                  <a:pt x="918598" y="3207677"/>
                  <a:pt x="918598" y="3204779"/>
                </a:cubicBezTo>
                <a:cubicBezTo>
                  <a:pt x="929865" y="3204779"/>
                  <a:pt x="937377" y="3201881"/>
                  <a:pt x="944888" y="3204779"/>
                </a:cubicBezTo>
                <a:cubicBezTo>
                  <a:pt x="963668" y="3204779"/>
                  <a:pt x="982447" y="3198983"/>
                  <a:pt x="997470" y="3213472"/>
                </a:cubicBezTo>
                <a:cubicBezTo>
                  <a:pt x="1001226" y="3210575"/>
                  <a:pt x="1001226" y="3207677"/>
                  <a:pt x="1001226" y="3207677"/>
                </a:cubicBezTo>
                <a:lnTo>
                  <a:pt x="1001750" y="3200410"/>
                </a:lnTo>
                <a:lnTo>
                  <a:pt x="979098" y="3200410"/>
                </a:lnTo>
                <a:cubicBezTo>
                  <a:pt x="964075" y="3200410"/>
                  <a:pt x="949052" y="3203306"/>
                  <a:pt x="930272" y="3200410"/>
                </a:cubicBezTo>
                <a:cubicBezTo>
                  <a:pt x="922760" y="3200410"/>
                  <a:pt x="911493" y="3206204"/>
                  <a:pt x="907737" y="3194613"/>
                </a:cubicBezTo>
                <a:cubicBezTo>
                  <a:pt x="896470" y="3191715"/>
                  <a:pt x="885202" y="3188817"/>
                  <a:pt x="873934" y="3194613"/>
                </a:cubicBezTo>
                <a:cubicBezTo>
                  <a:pt x="870178" y="3197511"/>
                  <a:pt x="862666" y="3197511"/>
                  <a:pt x="858911" y="3194613"/>
                </a:cubicBezTo>
                <a:cubicBezTo>
                  <a:pt x="843888" y="3191715"/>
                  <a:pt x="832620" y="3191715"/>
                  <a:pt x="817596" y="3197511"/>
                </a:cubicBezTo>
                <a:cubicBezTo>
                  <a:pt x="813840" y="3197511"/>
                  <a:pt x="806329" y="3197511"/>
                  <a:pt x="802573" y="3188817"/>
                </a:cubicBezTo>
                <a:cubicBezTo>
                  <a:pt x="802573" y="3185919"/>
                  <a:pt x="791306" y="3188817"/>
                  <a:pt x="787550" y="3188817"/>
                </a:cubicBezTo>
                <a:cubicBezTo>
                  <a:pt x="787550" y="3185919"/>
                  <a:pt x="783794" y="3183022"/>
                  <a:pt x="783794" y="3183022"/>
                </a:cubicBezTo>
                <a:cubicBezTo>
                  <a:pt x="768770" y="3183022"/>
                  <a:pt x="753747" y="3183022"/>
                  <a:pt x="734968" y="3183022"/>
                </a:cubicBezTo>
                <a:cubicBezTo>
                  <a:pt x="734968" y="3183022"/>
                  <a:pt x="734968" y="3185919"/>
                  <a:pt x="734968" y="3188817"/>
                </a:cubicBezTo>
                <a:cubicBezTo>
                  <a:pt x="704920" y="3188817"/>
                  <a:pt x="671118" y="3188817"/>
                  <a:pt x="641071" y="3188817"/>
                </a:cubicBezTo>
                <a:cubicBezTo>
                  <a:pt x="633560" y="3183022"/>
                  <a:pt x="626048" y="3183022"/>
                  <a:pt x="618536" y="3188817"/>
                </a:cubicBezTo>
                <a:cubicBezTo>
                  <a:pt x="588489" y="3188817"/>
                  <a:pt x="562198" y="3180124"/>
                  <a:pt x="532151" y="3183022"/>
                </a:cubicBezTo>
                <a:cubicBezTo>
                  <a:pt x="532151" y="3180124"/>
                  <a:pt x="532151" y="3177226"/>
                  <a:pt x="532151" y="3174328"/>
                </a:cubicBezTo>
                <a:cubicBezTo>
                  <a:pt x="532151" y="3171431"/>
                  <a:pt x="532151" y="3171431"/>
                  <a:pt x="528396" y="3171431"/>
                </a:cubicBezTo>
                <a:cubicBezTo>
                  <a:pt x="524640" y="3168532"/>
                  <a:pt x="520884" y="3171431"/>
                  <a:pt x="520884" y="3174328"/>
                </a:cubicBezTo>
                <a:cubicBezTo>
                  <a:pt x="498348" y="3174328"/>
                  <a:pt x="472058" y="3174328"/>
                  <a:pt x="449522" y="3174328"/>
                </a:cubicBezTo>
                <a:cubicBezTo>
                  <a:pt x="445766" y="3177226"/>
                  <a:pt x="434499" y="3171431"/>
                  <a:pt x="434499" y="3180124"/>
                </a:cubicBezTo>
                <a:cubicBezTo>
                  <a:pt x="423232" y="3180124"/>
                  <a:pt x="415720" y="3180124"/>
                  <a:pt x="408208" y="3180124"/>
                </a:cubicBezTo>
                <a:cubicBezTo>
                  <a:pt x="396940" y="3180124"/>
                  <a:pt x="385672" y="3177226"/>
                  <a:pt x="381917" y="3168532"/>
                </a:cubicBezTo>
                <a:cubicBezTo>
                  <a:pt x="378161" y="3165633"/>
                  <a:pt x="374405" y="3165633"/>
                  <a:pt x="370650" y="3165633"/>
                </a:cubicBezTo>
                <a:cubicBezTo>
                  <a:pt x="366894" y="3165633"/>
                  <a:pt x="363138" y="3165633"/>
                  <a:pt x="355626" y="3165633"/>
                </a:cubicBezTo>
                <a:cubicBezTo>
                  <a:pt x="351870" y="3165633"/>
                  <a:pt x="351870" y="3162737"/>
                  <a:pt x="351870" y="3162737"/>
                </a:cubicBezTo>
                <a:cubicBezTo>
                  <a:pt x="351870" y="3159839"/>
                  <a:pt x="351870" y="3156941"/>
                  <a:pt x="355626" y="3156941"/>
                </a:cubicBezTo>
                <a:cubicBezTo>
                  <a:pt x="370650" y="3159839"/>
                  <a:pt x="385672" y="3151145"/>
                  <a:pt x="400696" y="3151145"/>
                </a:cubicBezTo>
                <a:cubicBezTo>
                  <a:pt x="408208" y="3154042"/>
                  <a:pt x="411964" y="3151145"/>
                  <a:pt x="411964" y="3145350"/>
                </a:cubicBezTo>
                <a:cubicBezTo>
                  <a:pt x="423232" y="3142452"/>
                  <a:pt x="430743" y="3133758"/>
                  <a:pt x="445766" y="3133758"/>
                </a:cubicBezTo>
                <a:cubicBezTo>
                  <a:pt x="445766" y="3139554"/>
                  <a:pt x="449522" y="3139554"/>
                  <a:pt x="453278" y="3136656"/>
                </a:cubicBezTo>
                <a:cubicBezTo>
                  <a:pt x="457034" y="3136656"/>
                  <a:pt x="460790" y="3133758"/>
                  <a:pt x="460790" y="3130860"/>
                </a:cubicBezTo>
                <a:cubicBezTo>
                  <a:pt x="464546" y="3119269"/>
                  <a:pt x="479569" y="3113473"/>
                  <a:pt x="494592" y="3116370"/>
                </a:cubicBezTo>
                <a:cubicBezTo>
                  <a:pt x="502104" y="3122167"/>
                  <a:pt x="513372" y="3119269"/>
                  <a:pt x="520884" y="3125065"/>
                </a:cubicBezTo>
                <a:cubicBezTo>
                  <a:pt x="520884" y="3125065"/>
                  <a:pt x="524640" y="3125065"/>
                  <a:pt x="524640" y="3122167"/>
                </a:cubicBezTo>
                <a:cubicBezTo>
                  <a:pt x="535907" y="3122167"/>
                  <a:pt x="543419" y="3119269"/>
                  <a:pt x="550930" y="3122167"/>
                </a:cubicBezTo>
                <a:cubicBezTo>
                  <a:pt x="569710" y="3122167"/>
                  <a:pt x="588489" y="3116370"/>
                  <a:pt x="603512" y="3130860"/>
                </a:cubicBezTo>
                <a:cubicBezTo>
                  <a:pt x="607268" y="3127962"/>
                  <a:pt x="607268" y="3125065"/>
                  <a:pt x="607268" y="3125065"/>
                </a:cubicBezTo>
                <a:cubicBezTo>
                  <a:pt x="605390" y="3120718"/>
                  <a:pt x="606329" y="3116372"/>
                  <a:pt x="608207" y="3112024"/>
                </a:cubicBezTo>
                <a:lnTo>
                  <a:pt x="611549" y="3105395"/>
                </a:lnTo>
                <a:lnTo>
                  <a:pt x="549443" y="3100561"/>
                </a:lnTo>
                <a:cubicBezTo>
                  <a:pt x="541416" y="3100297"/>
                  <a:pt x="529607" y="3101767"/>
                  <a:pt x="528832" y="3095542"/>
                </a:cubicBezTo>
                <a:cubicBezTo>
                  <a:pt x="526088" y="3089562"/>
                  <a:pt x="535619" y="3085847"/>
                  <a:pt x="541058" y="3081377"/>
                </a:cubicBezTo>
                <a:cubicBezTo>
                  <a:pt x="546652" y="3078151"/>
                  <a:pt x="554214" y="3074680"/>
                  <a:pt x="549658" y="3070190"/>
                </a:cubicBezTo>
                <a:cubicBezTo>
                  <a:pt x="546914" y="3064211"/>
                  <a:pt x="538732" y="3062701"/>
                  <a:pt x="530704" y="3062437"/>
                </a:cubicBezTo>
                <a:cubicBezTo>
                  <a:pt x="524800" y="3063172"/>
                  <a:pt x="518896" y="3063907"/>
                  <a:pt x="512991" y="3064643"/>
                </a:cubicBezTo>
                <a:cubicBezTo>
                  <a:pt x="485283" y="3066830"/>
                  <a:pt x="468297" y="3058830"/>
                  <a:pt x="466126" y="3041400"/>
                </a:cubicBezTo>
                <a:cubicBezTo>
                  <a:pt x="465351" y="3035175"/>
                  <a:pt x="464575" y="3028950"/>
                  <a:pt x="467736" y="3022235"/>
                </a:cubicBezTo>
                <a:cubicBezTo>
                  <a:pt x="468774" y="3014520"/>
                  <a:pt x="460436" y="3011765"/>
                  <a:pt x="448938" y="3015726"/>
                </a:cubicBezTo>
                <a:cubicBezTo>
                  <a:pt x="427754" y="3022158"/>
                  <a:pt x="419154" y="3033343"/>
                  <a:pt x="423293" y="3050529"/>
                </a:cubicBezTo>
                <a:cubicBezTo>
                  <a:pt x="408275" y="3042284"/>
                  <a:pt x="397349" y="3034794"/>
                  <a:pt x="390204" y="3025570"/>
                </a:cubicBezTo>
                <a:cubicBezTo>
                  <a:pt x="383059" y="3016345"/>
                  <a:pt x="386172" y="2993200"/>
                  <a:pt x="399019" y="2984014"/>
                </a:cubicBezTo>
                <a:cubicBezTo>
                  <a:pt x="415647" y="2973092"/>
                  <a:pt x="434135" y="2977111"/>
                  <a:pt x="448532" y="2980375"/>
                </a:cubicBezTo>
                <a:cubicBezTo>
                  <a:pt x="469144" y="2985394"/>
                  <a:pt x="491413" y="2987677"/>
                  <a:pt x="515030" y="2984736"/>
                </a:cubicBezTo>
                <a:cubicBezTo>
                  <a:pt x="528807" y="2983020"/>
                  <a:pt x="544552" y="2981059"/>
                  <a:pt x="560297" y="2979098"/>
                </a:cubicBezTo>
                <a:cubicBezTo>
                  <a:pt x="625244" y="2971008"/>
                  <a:pt x="688999" y="2969389"/>
                  <a:pt x="743892" y="2992896"/>
                </a:cubicBezTo>
                <a:cubicBezTo>
                  <a:pt x="764968" y="3001649"/>
                  <a:pt x="776312" y="2996443"/>
                  <a:pt x="784292" y="2980278"/>
                </a:cubicBezTo>
                <a:cubicBezTo>
                  <a:pt x="785950" y="2977543"/>
                  <a:pt x="781548" y="2974298"/>
                  <a:pt x="787297" y="2972317"/>
                </a:cubicBezTo>
                <a:cubicBezTo>
                  <a:pt x="793202" y="2971582"/>
                  <a:pt x="797448" y="2973581"/>
                  <a:pt x="799726" y="2975827"/>
                </a:cubicBezTo>
                <a:cubicBezTo>
                  <a:pt x="802004" y="2978072"/>
                  <a:pt x="804283" y="2980316"/>
                  <a:pt x="806406" y="2981316"/>
                </a:cubicBezTo>
                <a:cubicBezTo>
                  <a:pt x="813086" y="2986806"/>
                  <a:pt x="821578" y="2990805"/>
                  <a:pt x="830644" y="2983355"/>
                </a:cubicBezTo>
                <a:cubicBezTo>
                  <a:pt x="841677" y="2975658"/>
                  <a:pt x="825777" y="2976375"/>
                  <a:pt x="821375" y="2973130"/>
                </a:cubicBezTo>
                <a:cubicBezTo>
                  <a:pt x="821220" y="2971885"/>
                  <a:pt x="819252" y="2972130"/>
                  <a:pt x="819097" y="2970885"/>
                </a:cubicBezTo>
                <a:cubicBezTo>
                  <a:pt x="814851" y="2968885"/>
                  <a:pt x="812417" y="2965395"/>
                  <a:pt x="816044" y="2962415"/>
                </a:cubicBezTo>
                <a:cubicBezTo>
                  <a:pt x="819515" y="2958190"/>
                  <a:pt x="823451" y="2957699"/>
                  <a:pt x="829665" y="2959454"/>
                </a:cubicBezTo>
                <a:cubicBezTo>
                  <a:pt x="841939" y="2961719"/>
                  <a:pt x="853333" y="2960932"/>
                  <a:pt x="863414" y="2957621"/>
                </a:cubicBezTo>
                <a:lnTo>
                  <a:pt x="886164" y="2942694"/>
                </a:lnTo>
                <a:lnTo>
                  <a:pt x="874743" y="2936279"/>
                </a:lnTo>
                <a:cubicBezTo>
                  <a:pt x="870988" y="2936279"/>
                  <a:pt x="863478" y="2936279"/>
                  <a:pt x="859724" y="2936279"/>
                </a:cubicBezTo>
                <a:cubicBezTo>
                  <a:pt x="859724" y="2932483"/>
                  <a:pt x="859724" y="2932483"/>
                  <a:pt x="859724" y="2928686"/>
                </a:cubicBezTo>
                <a:cubicBezTo>
                  <a:pt x="859724" y="2928686"/>
                  <a:pt x="859724" y="2924889"/>
                  <a:pt x="859724" y="2924889"/>
                </a:cubicBezTo>
                <a:cubicBezTo>
                  <a:pt x="866295" y="2925839"/>
                  <a:pt x="872396" y="2925364"/>
                  <a:pt x="878263" y="2924119"/>
                </a:cubicBezTo>
                <a:lnTo>
                  <a:pt x="890557" y="2920245"/>
                </a:lnTo>
                <a:lnTo>
                  <a:pt x="884413" y="2913599"/>
                </a:lnTo>
                <a:cubicBezTo>
                  <a:pt x="875939" y="2909755"/>
                  <a:pt x="865258" y="2908241"/>
                  <a:pt x="855572" y="2910712"/>
                </a:cubicBezTo>
                <a:cubicBezTo>
                  <a:pt x="816830" y="2920594"/>
                  <a:pt x="778971" y="2921517"/>
                  <a:pt x="740182" y="2914969"/>
                </a:cubicBezTo>
                <a:cubicBezTo>
                  <a:pt x="726095" y="2914195"/>
                  <a:pt x="712008" y="2913421"/>
                  <a:pt x="700974" y="2921117"/>
                </a:cubicBezTo>
                <a:cubicBezTo>
                  <a:pt x="691599" y="2926078"/>
                  <a:pt x="687508" y="2925323"/>
                  <a:pt x="684609" y="2918098"/>
                </a:cubicBezTo>
                <a:cubicBezTo>
                  <a:pt x="681401" y="2908383"/>
                  <a:pt x="670785" y="2903384"/>
                  <a:pt x="654730" y="2902855"/>
                </a:cubicBezTo>
                <a:cubicBezTo>
                  <a:pt x="638520" y="2901081"/>
                  <a:pt x="620341" y="2899552"/>
                  <a:pt x="602163" y="2898023"/>
                </a:cubicBezTo>
                <a:cubicBezTo>
                  <a:pt x="586108" y="2897495"/>
                  <a:pt x="579273" y="2890760"/>
                  <a:pt x="580001" y="2880555"/>
                </a:cubicBezTo>
                <a:cubicBezTo>
                  <a:pt x="579846" y="2879310"/>
                  <a:pt x="579536" y="2876819"/>
                  <a:pt x="581194" y="2874084"/>
                </a:cubicBezTo>
                <a:cubicBezTo>
                  <a:pt x="580418" y="2867859"/>
                  <a:pt x="573894" y="2863615"/>
                  <a:pt x="564053" y="2864840"/>
                </a:cubicBezTo>
                <a:cubicBezTo>
                  <a:pt x="556026" y="2864576"/>
                  <a:pt x="556801" y="2870801"/>
                  <a:pt x="557421" y="2875781"/>
                </a:cubicBezTo>
                <a:cubicBezTo>
                  <a:pt x="556073" y="2881006"/>
                  <a:pt x="556694" y="2885986"/>
                  <a:pt x="545040" y="2888702"/>
                </a:cubicBezTo>
                <a:cubicBezTo>
                  <a:pt x="527327" y="2890908"/>
                  <a:pt x="510032" y="2880419"/>
                  <a:pt x="512572" y="2868724"/>
                </a:cubicBezTo>
                <a:cubicBezTo>
                  <a:pt x="512107" y="2864988"/>
                  <a:pt x="515733" y="2862009"/>
                  <a:pt x="511332" y="2858764"/>
                </a:cubicBezTo>
                <a:cubicBezTo>
                  <a:pt x="505427" y="2859499"/>
                  <a:pt x="505893" y="2863234"/>
                  <a:pt x="502111" y="2864969"/>
                </a:cubicBezTo>
                <a:cubicBezTo>
                  <a:pt x="493201" y="2873665"/>
                  <a:pt x="485329" y="2874646"/>
                  <a:pt x="476371" y="2866911"/>
                </a:cubicBezTo>
                <a:cubicBezTo>
                  <a:pt x="464825" y="2854442"/>
                  <a:pt x="447839" y="2846443"/>
                  <a:pt x="431009" y="2839689"/>
                </a:cubicBezTo>
                <a:cubicBezTo>
                  <a:pt x="411900" y="2830690"/>
                  <a:pt x="394604" y="2820201"/>
                  <a:pt x="390465" y="2803016"/>
                </a:cubicBezTo>
                <a:cubicBezTo>
                  <a:pt x="387721" y="2797036"/>
                  <a:pt x="382855" y="2790056"/>
                  <a:pt x="372704" y="2788792"/>
                </a:cubicBezTo>
                <a:cubicBezTo>
                  <a:pt x="331791" y="2781244"/>
                  <a:pt x="316261" y="2752835"/>
                  <a:pt x="277006" y="2742553"/>
                </a:cubicBezTo>
                <a:cubicBezTo>
                  <a:pt x="266545" y="2738797"/>
                  <a:pt x="267738" y="2732328"/>
                  <a:pt x="270899" y="2725613"/>
                </a:cubicBezTo>
                <a:cubicBezTo>
                  <a:pt x="276028" y="2718652"/>
                  <a:pt x="286333" y="2721161"/>
                  <a:pt x="292703" y="2724161"/>
                </a:cubicBezTo>
                <a:cubicBezTo>
                  <a:pt x="305287" y="2728915"/>
                  <a:pt x="316940" y="2726200"/>
                  <a:pt x="328129" y="2719748"/>
                </a:cubicBezTo>
                <a:cubicBezTo>
                  <a:pt x="341130" y="2711807"/>
                  <a:pt x="356565" y="2707356"/>
                  <a:pt x="374278" y="2705150"/>
                </a:cubicBezTo>
                <a:cubicBezTo>
                  <a:pt x="403955" y="2702718"/>
                  <a:pt x="421406" y="2714452"/>
                  <a:pt x="415704" y="2732863"/>
                </a:cubicBezTo>
                <a:cubicBezTo>
                  <a:pt x="414201" y="2736843"/>
                  <a:pt x="412854" y="2742068"/>
                  <a:pt x="413319" y="2745803"/>
                </a:cubicBezTo>
                <a:cubicBezTo>
                  <a:pt x="413474" y="2747048"/>
                  <a:pt x="411661" y="2748539"/>
                  <a:pt x="411661" y="2748539"/>
                </a:cubicBezTo>
                <a:cubicBezTo>
                  <a:pt x="413629" y="2748293"/>
                  <a:pt x="413629" y="2748293"/>
                  <a:pt x="415442" y="2746803"/>
                </a:cubicBezTo>
                <a:cubicBezTo>
                  <a:pt x="423314" y="2745822"/>
                  <a:pt x="429219" y="2745087"/>
                  <a:pt x="437246" y="2745351"/>
                </a:cubicBezTo>
                <a:cubicBezTo>
                  <a:pt x="475416" y="2746919"/>
                  <a:pt x="486759" y="2741713"/>
                  <a:pt x="495621" y="2716587"/>
                </a:cubicBezTo>
                <a:cubicBezTo>
                  <a:pt x="498162" y="2704892"/>
                  <a:pt x="509660" y="2700931"/>
                  <a:pt x="527684" y="2701214"/>
                </a:cubicBezTo>
                <a:cubicBezTo>
                  <a:pt x="541615" y="2700744"/>
                  <a:pt x="550108" y="2704744"/>
                  <a:pt x="559066" y="2712478"/>
                </a:cubicBezTo>
                <a:cubicBezTo>
                  <a:pt x="583817" y="2734682"/>
                  <a:pt x="619290" y="2746700"/>
                  <a:pt x="665332" y="2747286"/>
                </a:cubicBezTo>
                <a:cubicBezTo>
                  <a:pt x="703657" y="2750098"/>
                  <a:pt x="703657" y="2750098"/>
                  <a:pt x="692683" y="2726179"/>
                </a:cubicBezTo>
                <a:cubicBezTo>
                  <a:pt x="687041" y="2712974"/>
                  <a:pt x="690202" y="2706259"/>
                  <a:pt x="707294" y="2699072"/>
                </a:cubicBezTo>
                <a:cubicBezTo>
                  <a:pt x="715525" y="2717012"/>
                  <a:pt x="721894" y="2720012"/>
                  <a:pt x="751571" y="2717580"/>
                </a:cubicBezTo>
                <a:cubicBezTo>
                  <a:pt x="771252" y="2715128"/>
                  <a:pt x="792436" y="2708697"/>
                  <a:pt x="807764" y="2719431"/>
                </a:cubicBezTo>
                <a:cubicBezTo>
                  <a:pt x="807919" y="2720676"/>
                  <a:pt x="809887" y="2720431"/>
                  <a:pt x="811855" y="2720185"/>
                </a:cubicBezTo>
                <a:cubicBezTo>
                  <a:pt x="823353" y="2716225"/>
                  <a:pt x="831706" y="2711075"/>
                  <a:pt x="837178" y="2704862"/>
                </a:cubicBezTo>
                <a:lnTo>
                  <a:pt x="837582" y="2703771"/>
                </a:lnTo>
                <a:lnTo>
                  <a:pt x="824677" y="2704671"/>
                </a:lnTo>
                <a:cubicBezTo>
                  <a:pt x="813413" y="2704671"/>
                  <a:pt x="805904" y="2700874"/>
                  <a:pt x="805904" y="2693281"/>
                </a:cubicBezTo>
                <a:cubicBezTo>
                  <a:pt x="805904" y="2685688"/>
                  <a:pt x="809658" y="2678096"/>
                  <a:pt x="817168" y="2678096"/>
                </a:cubicBezTo>
                <a:lnTo>
                  <a:pt x="845555" y="2672878"/>
                </a:lnTo>
                <a:lnTo>
                  <a:pt x="845635" y="2670462"/>
                </a:lnTo>
                <a:cubicBezTo>
                  <a:pt x="847138" y="2666482"/>
                  <a:pt x="850686" y="2662880"/>
                  <a:pt x="858326" y="2660031"/>
                </a:cubicBezTo>
                <a:cubicBezTo>
                  <a:pt x="860139" y="2658542"/>
                  <a:pt x="865733" y="2655316"/>
                  <a:pt x="866198" y="2659050"/>
                </a:cubicBezTo>
                <a:cubicBezTo>
                  <a:pt x="867803" y="2663908"/>
                  <a:pt x="872088" y="2666219"/>
                  <a:pt x="877506" y="2667599"/>
                </a:cubicBezTo>
                <a:lnTo>
                  <a:pt x="895270" y="2670502"/>
                </a:lnTo>
                <a:lnTo>
                  <a:pt x="899160" y="2670502"/>
                </a:lnTo>
                <a:lnTo>
                  <a:pt x="903288" y="2662155"/>
                </a:lnTo>
                <a:lnTo>
                  <a:pt x="896017" y="2659114"/>
                </a:lnTo>
                <a:cubicBezTo>
                  <a:pt x="896017" y="2655316"/>
                  <a:pt x="888508" y="2655316"/>
                  <a:pt x="888508" y="2651520"/>
                </a:cubicBezTo>
                <a:cubicBezTo>
                  <a:pt x="892262" y="2643928"/>
                  <a:pt x="896017" y="2643928"/>
                  <a:pt x="899772" y="2643928"/>
                </a:cubicBezTo>
                <a:lnTo>
                  <a:pt x="911338" y="2645876"/>
                </a:lnTo>
                <a:lnTo>
                  <a:pt x="912290" y="2643951"/>
                </a:lnTo>
                <a:cubicBezTo>
                  <a:pt x="912290" y="2638256"/>
                  <a:pt x="915106" y="2632562"/>
                  <a:pt x="919330" y="2628290"/>
                </a:cubicBezTo>
                <a:lnTo>
                  <a:pt x="926609" y="2624945"/>
                </a:lnTo>
                <a:lnTo>
                  <a:pt x="922300" y="2624945"/>
                </a:lnTo>
                <a:cubicBezTo>
                  <a:pt x="922300" y="2613556"/>
                  <a:pt x="929809" y="2598370"/>
                  <a:pt x="911036" y="2594574"/>
                </a:cubicBezTo>
                <a:cubicBezTo>
                  <a:pt x="911036" y="2594574"/>
                  <a:pt x="911036" y="2590777"/>
                  <a:pt x="911036" y="2586981"/>
                </a:cubicBezTo>
                <a:cubicBezTo>
                  <a:pt x="914791" y="2583184"/>
                  <a:pt x="918545" y="2586981"/>
                  <a:pt x="922300" y="2583184"/>
                </a:cubicBezTo>
                <a:cubicBezTo>
                  <a:pt x="927932" y="2583184"/>
                  <a:pt x="934503" y="2584133"/>
                  <a:pt x="941074" y="2584608"/>
                </a:cubicBezTo>
                <a:lnTo>
                  <a:pt x="959400" y="2583218"/>
                </a:lnTo>
                <a:lnTo>
                  <a:pt x="951979" y="2582360"/>
                </a:lnTo>
                <a:lnTo>
                  <a:pt x="941157" y="2571796"/>
                </a:lnTo>
                <a:lnTo>
                  <a:pt x="922300" y="2571796"/>
                </a:lnTo>
                <a:cubicBezTo>
                  <a:pt x="911036" y="2571796"/>
                  <a:pt x="896017" y="2571796"/>
                  <a:pt x="884753" y="2571796"/>
                </a:cubicBezTo>
                <a:cubicBezTo>
                  <a:pt x="877243" y="2571796"/>
                  <a:pt x="869734" y="2571796"/>
                  <a:pt x="865979" y="2571796"/>
                </a:cubicBezTo>
                <a:lnTo>
                  <a:pt x="838594" y="2554489"/>
                </a:lnTo>
                <a:lnTo>
                  <a:pt x="829480" y="2561480"/>
                </a:lnTo>
                <a:cubicBezTo>
                  <a:pt x="806952" y="2576666"/>
                  <a:pt x="803197" y="2576666"/>
                  <a:pt x="788178" y="2557683"/>
                </a:cubicBezTo>
                <a:cubicBezTo>
                  <a:pt x="784424" y="2557683"/>
                  <a:pt x="784424" y="2550090"/>
                  <a:pt x="780669" y="2546294"/>
                </a:cubicBezTo>
                <a:cubicBezTo>
                  <a:pt x="758141" y="2565276"/>
                  <a:pt x="739367" y="2565276"/>
                  <a:pt x="716839" y="2565276"/>
                </a:cubicBezTo>
                <a:cubicBezTo>
                  <a:pt x="701820" y="2565276"/>
                  <a:pt x="690556" y="2565276"/>
                  <a:pt x="675537" y="2565276"/>
                </a:cubicBezTo>
                <a:cubicBezTo>
                  <a:pt x="645499" y="2561480"/>
                  <a:pt x="615461" y="2572869"/>
                  <a:pt x="581669" y="2569073"/>
                </a:cubicBezTo>
                <a:cubicBezTo>
                  <a:pt x="570404" y="2569073"/>
                  <a:pt x="566650" y="2584259"/>
                  <a:pt x="555386" y="2572869"/>
                </a:cubicBezTo>
                <a:cubicBezTo>
                  <a:pt x="544121" y="2565276"/>
                  <a:pt x="532857" y="2572869"/>
                  <a:pt x="525348" y="2569073"/>
                </a:cubicBezTo>
                <a:cubicBezTo>
                  <a:pt x="514084" y="2569073"/>
                  <a:pt x="502819" y="2569073"/>
                  <a:pt x="491555" y="2569073"/>
                </a:cubicBezTo>
                <a:cubicBezTo>
                  <a:pt x="484046" y="2561480"/>
                  <a:pt x="491555" y="2553887"/>
                  <a:pt x="487801" y="2546294"/>
                </a:cubicBezTo>
                <a:cubicBezTo>
                  <a:pt x="476536" y="2531108"/>
                  <a:pt x="461517" y="2527311"/>
                  <a:pt x="442744" y="2534905"/>
                </a:cubicBezTo>
                <a:cubicBezTo>
                  <a:pt x="438989" y="2534905"/>
                  <a:pt x="438989" y="2538701"/>
                  <a:pt x="431480" y="2538701"/>
                </a:cubicBezTo>
                <a:cubicBezTo>
                  <a:pt x="427725" y="2538701"/>
                  <a:pt x="423970" y="2534905"/>
                  <a:pt x="423970" y="2527311"/>
                </a:cubicBezTo>
                <a:cubicBezTo>
                  <a:pt x="423970" y="2523515"/>
                  <a:pt x="423970" y="2515922"/>
                  <a:pt x="431480" y="2515922"/>
                </a:cubicBezTo>
                <a:cubicBezTo>
                  <a:pt x="442744" y="2519719"/>
                  <a:pt x="454008" y="2515922"/>
                  <a:pt x="461517" y="2519719"/>
                </a:cubicBezTo>
                <a:cubicBezTo>
                  <a:pt x="476536" y="2519719"/>
                  <a:pt x="484046" y="2512125"/>
                  <a:pt x="495310" y="2512125"/>
                </a:cubicBezTo>
                <a:cubicBezTo>
                  <a:pt x="502819" y="2508329"/>
                  <a:pt x="506574" y="2496940"/>
                  <a:pt x="506574" y="2489347"/>
                </a:cubicBezTo>
                <a:cubicBezTo>
                  <a:pt x="514084" y="2477958"/>
                  <a:pt x="514084" y="2474161"/>
                  <a:pt x="525348" y="2481754"/>
                </a:cubicBezTo>
                <a:cubicBezTo>
                  <a:pt x="540367" y="2485550"/>
                  <a:pt x="555386" y="2489347"/>
                  <a:pt x="570404" y="2496940"/>
                </a:cubicBezTo>
                <a:cubicBezTo>
                  <a:pt x="574159" y="2500736"/>
                  <a:pt x="581669" y="2496940"/>
                  <a:pt x="589178" y="2496940"/>
                </a:cubicBezTo>
                <a:cubicBezTo>
                  <a:pt x="592933" y="2496940"/>
                  <a:pt x="592933" y="2489347"/>
                  <a:pt x="596688" y="2485550"/>
                </a:cubicBezTo>
                <a:cubicBezTo>
                  <a:pt x="604197" y="2477958"/>
                  <a:pt x="596688" y="2474161"/>
                  <a:pt x="592933" y="2466568"/>
                </a:cubicBezTo>
                <a:cubicBezTo>
                  <a:pt x="589178" y="2458975"/>
                  <a:pt x="577914" y="2458975"/>
                  <a:pt x="570404" y="2451382"/>
                </a:cubicBezTo>
                <a:cubicBezTo>
                  <a:pt x="566650" y="2447586"/>
                  <a:pt x="566650" y="2447586"/>
                  <a:pt x="566650" y="2443790"/>
                </a:cubicBezTo>
                <a:cubicBezTo>
                  <a:pt x="566650" y="2439993"/>
                  <a:pt x="570404" y="2439993"/>
                  <a:pt x="574159" y="2439993"/>
                </a:cubicBezTo>
                <a:cubicBezTo>
                  <a:pt x="585423" y="2439993"/>
                  <a:pt x="600442" y="2436196"/>
                  <a:pt x="611706" y="2443790"/>
                </a:cubicBezTo>
                <a:cubicBezTo>
                  <a:pt x="611706" y="2447586"/>
                  <a:pt x="615461" y="2443790"/>
                  <a:pt x="615461" y="2443790"/>
                </a:cubicBezTo>
                <a:cubicBezTo>
                  <a:pt x="622971" y="2439993"/>
                  <a:pt x="615461" y="2439993"/>
                  <a:pt x="615461" y="2436196"/>
                </a:cubicBezTo>
                <a:cubicBezTo>
                  <a:pt x="611706" y="2432400"/>
                  <a:pt x="611706" y="2424807"/>
                  <a:pt x="619216" y="2424807"/>
                </a:cubicBezTo>
                <a:cubicBezTo>
                  <a:pt x="626725" y="2424807"/>
                  <a:pt x="634235" y="2424807"/>
                  <a:pt x="645499" y="2424807"/>
                </a:cubicBezTo>
                <a:cubicBezTo>
                  <a:pt x="634235" y="2417214"/>
                  <a:pt x="622971" y="2417214"/>
                  <a:pt x="611706" y="2413418"/>
                </a:cubicBezTo>
                <a:cubicBezTo>
                  <a:pt x="604197" y="2409621"/>
                  <a:pt x="604197" y="2405825"/>
                  <a:pt x="607952" y="2402028"/>
                </a:cubicBezTo>
                <a:cubicBezTo>
                  <a:pt x="611706" y="2386842"/>
                  <a:pt x="611706" y="2383046"/>
                  <a:pt x="596688" y="2379249"/>
                </a:cubicBezTo>
                <a:cubicBezTo>
                  <a:pt x="592933" y="2379249"/>
                  <a:pt x="585423" y="2379249"/>
                  <a:pt x="581669" y="2379249"/>
                </a:cubicBezTo>
                <a:cubicBezTo>
                  <a:pt x="581669" y="2375453"/>
                  <a:pt x="581669" y="2375453"/>
                  <a:pt x="581669" y="2371657"/>
                </a:cubicBezTo>
                <a:cubicBezTo>
                  <a:pt x="581669" y="2371657"/>
                  <a:pt x="581669" y="2367860"/>
                  <a:pt x="581669" y="2367860"/>
                </a:cubicBezTo>
                <a:cubicBezTo>
                  <a:pt x="607952" y="2371657"/>
                  <a:pt x="626725" y="2352674"/>
                  <a:pt x="653008" y="2352674"/>
                </a:cubicBezTo>
                <a:cubicBezTo>
                  <a:pt x="668027" y="2352674"/>
                  <a:pt x="683046" y="2345081"/>
                  <a:pt x="698065" y="2333691"/>
                </a:cubicBezTo>
                <a:cubicBezTo>
                  <a:pt x="698065" y="2329895"/>
                  <a:pt x="705575" y="2329895"/>
                  <a:pt x="705575" y="2326099"/>
                </a:cubicBezTo>
                <a:cubicBezTo>
                  <a:pt x="705575" y="2318505"/>
                  <a:pt x="698065" y="2318505"/>
                  <a:pt x="694310" y="2318505"/>
                </a:cubicBezTo>
                <a:cubicBezTo>
                  <a:pt x="683046" y="2318505"/>
                  <a:pt x="671782" y="2318505"/>
                  <a:pt x="660518" y="2318505"/>
                </a:cubicBezTo>
                <a:cubicBezTo>
                  <a:pt x="656763" y="2318505"/>
                  <a:pt x="653008" y="2318505"/>
                  <a:pt x="653008" y="2314709"/>
                </a:cubicBezTo>
                <a:cubicBezTo>
                  <a:pt x="653008" y="2310913"/>
                  <a:pt x="653008" y="2307116"/>
                  <a:pt x="656763" y="2307116"/>
                </a:cubicBezTo>
                <a:cubicBezTo>
                  <a:pt x="664273" y="2307116"/>
                  <a:pt x="668027" y="2299523"/>
                  <a:pt x="679291" y="2299523"/>
                </a:cubicBezTo>
                <a:cubicBezTo>
                  <a:pt x="690556" y="2299523"/>
                  <a:pt x="701820" y="2299523"/>
                  <a:pt x="713084" y="2299523"/>
                </a:cubicBezTo>
                <a:cubicBezTo>
                  <a:pt x="720593" y="2295727"/>
                  <a:pt x="716839" y="2288134"/>
                  <a:pt x="716839" y="2284337"/>
                </a:cubicBezTo>
                <a:cubicBezTo>
                  <a:pt x="716839" y="2280541"/>
                  <a:pt x="716839" y="2276745"/>
                  <a:pt x="716839" y="2276745"/>
                </a:cubicBezTo>
                <a:cubicBezTo>
                  <a:pt x="694310" y="2272948"/>
                  <a:pt x="683046" y="2253965"/>
                  <a:pt x="660518" y="2253965"/>
                </a:cubicBezTo>
                <a:cubicBezTo>
                  <a:pt x="615461" y="2253965"/>
                  <a:pt x="574159" y="2265355"/>
                  <a:pt x="529103" y="2261559"/>
                </a:cubicBezTo>
                <a:cubicBezTo>
                  <a:pt x="521593" y="2257763"/>
                  <a:pt x="510329" y="2265355"/>
                  <a:pt x="510329" y="2253965"/>
                </a:cubicBezTo>
                <a:cubicBezTo>
                  <a:pt x="506574" y="2238780"/>
                  <a:pt x="521593" y="2246373"/>
                  <a:pt x="529103" y="2246373"/>
                </a:cubicBezTo>
                <a:cubicBezTo>
                  <a:pt x="544121" y="2250169"/>
                  <a:pt x="559140" y="2238780"/>
                  <a:pt x="574159" y="2238780"/>
                </a:cubicBezTo>
                <a:cubicBezTo>
                  <a:pt x="589178" y="2242577"/>
                  <a:pt x="607952" y="2246373"/>
                  <a:pt x="622971" y="2238780"/>
                </a:cubicBezTo>
                <a:cubicBezTo>
                  <a:pt x="649254" y="2231187"/>
                  <a:pt x="675537" y="2234983"/>
                  <a:pt x="698065" y="2234983"/>
                </a:cubicBezTo>
                <a:lnTo>
                  <a:pt x="746401" y="2225737"/>
                </a:lnTo>
                <a:lnTo>
                  <a:pt x="750522" y="2221571"/>
                </a:lnTo>
                <a:cubicBezTo>
                  <a:pt x="753338" y="2221571"/>
                  <a:pt x="757092" y="2222520"/>
                  <a:pt x="760847" y="2222520"/>
                </a:cubicBezTo>
                <a:lnTo>
                  <a:pt x="763218" y="2222520"/>
                </a:lnTo>
                <a:lnTo>
                  <a:pt x="767528" y="2221695"/>
                </a:lnTo>
                <a:cubicBezTo>
                  <a:pt x="778322" y="2217900"/>
                  <a:pt x="788648" y="2213154"/>
                  <a:pt x="798387" y="2207222"/>
                </a:cubicBezTo>
                <a:lnTo>
                  <a:pt x="803740" y="2202993"/>
                </a:lnTo>
                <a:lnTo>
                  <a:pt x="794171" y="2202114"/>
                </a:lnTo>
                <a:cubicBezTo>
                  <a:pt x="788069" y="2202589"/>
                  <a:pt x="781498" y="2203538"/>
                  <a:pt x="775866" y="2203538"/>
                </a:cubicBezTo>
                <a:cubicBezTo>
                  <a:pt x="768356" y="2203538"/>
                  <a:pt x="764602" y="2199742"/>
                  <a:pt x="764602" y="2192148"/>
                </a:cubicBezTo>
                <a:cubicBezTo>
                  <a:pt x="764602" y="2188352"/>
                  <a:pt x="768356" y="2180759"/>
                  <a:pt x="775866" y="2180759"/>
                </a:cubicBezTo>
                <a:lnTo>
                  <a:pt x="836736" y="2180759"/>
                </a:lnTo>
                <a:lnTo>
                  <a:pt x="846078" y="2176627"/>
                </a:lnTo>
                <a:lnTo>
                  <a:pt x="831249" y="2172217"/>
                </a:lnTo>
                <a:lnTo>
                  <a:pt x="821984" y="2162851"/>
                </a:lnTo>
                <a:lnTo>
                  <a:pt x="675537" y="2162851"/>
                </a:lnTo>
                <a:cubicBezTo>
                  <a:pt x="653008" y="2162851"/>
                  <a:pt x="637990" y="2143868"/>
                  <a:pt x="619216" y="2124886"/>
                </a:cubicBezTo>
                <a:cubicBezTo>
                  <a:pt x="619216" y="2124886"/>
                  <a:pt x="619216" y="2121090"/>
                  <a:pt x="619216" y="2117293"/>
                </a:cubicBezTo>
                <a:cubicBezTo>
                  <a:pt x="626725" y="2105904"/>
                  <a:pt x="630480" y="2098311"/>
                  <a:pt x="634235" y="2086922"/>
                </a:cubicBezTo>
                <a:cubicBezTo>
                  <a:pt x="634235" y="2075532"/>
                  <a:pt x="645499" y="2064143"/>
                  <a:pt x="656763" y="2064143"/>
                </a:cubicBezTo>
                <a:cubicBezTo>
                  <a:pt x="686801" y="2064143"/>
                  <a:pt x="686801" y="2037567"/>
                  <a:pt x="690556" y="2018585"/>
                </a:cubicBezTo>
                <a:cubicBezTo>
                  <a:pt x="694310" y="1992010"/>
                  <a:pt x="713084" y="1973028"/>
                  <a:pt x="731858" y="1954045"/>
                </a:cubicBezTo>
                <a:cubicBezTo>
                  <a:pt x="735612" y="1946452"/>
                  <a:pt x="743122" y="1950249"/>
                  <a:pt x="746876" y="1950249"/>
                </a:cubicBezTo>
                <a:cubicBezTo>
                  <a:pt x="761895" y="1950249"/>
                  <a:pt x="776914" y="1954045"/>
                  <a:pt x="788178" y="1942656"/>
                </a:cubicBezTo>
                <a:lnTo>
                  <a:pt x="796888" y="1940454"/>
                </a:lnTo>
                <a:lnTo>
                  <a:pt x="786257" y="1939319"/>
                </a:lnTo>
                <a:cubicBezTo>
                  <a:pt x="778745" y="1936851"/>
                  <a:pt x="774990" y="1940553"/>
                  <a:pt x="767478" y="1940553"/>
                </a:cubicBezTo>
                <a:cubicBezTo>
                  <a:pt x="722407" y="1940553"/>
                  <a:pt x="673581" y="1940553"/>
                  <a:pt x="624755" y="1940553"/>
                </a:cubicBezTo>
                <a:cubicBezTo>
                  <a:pt x="594708" y="1936851"/>
                  <a:pt x="564661" y="1939319"/>
                  <a:pt x="534615" y="1939319"/>
                </a:cubicBezTo>
                <a:cubicBezTo>
                  <a:pt x="527103" y="1939319"/>
                  <a:pt x="519591" y="1938085"/>
                  <a:pt x="515835" y="1935617"/>
                </a:cubicBezTo>
                <a:cubicBezTo>
                  <a:pt x="527103" y="1934383"/>
                  <a:pt x="538370" y="1933149"/>
                  <a:pt x="549638" y="1933149"/>
                </a:cubicBezTo>
                <a:cubicBezTo>
                  <a:pt x="564661" y="1933149"/>
                  <a:pt x="579685" y="1933149"/>
                  <a:pt x="594708" y="1933149"/>
                </a:cubicBezTo>
                <a:cubicBezTo>
                  <a:pt x="602220" y="1933149"/>
                  <a:pt x="617243" y="1933149"/>
                  <a:pt x="613488" y="1928213"/>
                </a:cubicBezTo>
                <a:cubicBezTo>
                  <a:pt x="613488" y="1925745"/>
                  <a:pt x="620999" y="1925745"/>
                  <a:pt x="624755" y="1925745"/>
                </a:cubicBezTo>
                <a:cubicBezTo>
                  <a:pt x="647290" y="1925745"/>
                  <a:pt x="669825" y="1925745"/>
                  <a:pt x="692361" y="1925745"/>
                </a:cubicBezTo>
                <a:cubicBezTo>
                  <a:pt x="696116" y="1925745"/>
                  <a:pt x="699872" y="1925745"/>
                  <a:pt x="703628" y="1925745"/>
                </a:cubicBezTo>
                <a:cubicBezTo>
                  <a:pt x="707384" y="1925745"/>
                  <a:pt x="707384" y="1924511"/>
                  <a:pt x="707384" y="1923277"/>
                </a:cubicBezTo>
                <a:cubicBezTo>
                  <a:pt x="707384" y="1923277"/>
                  <a:pt x="707384" y="1923277"/>
                  <a:pt x="707384" y="1922043"/>
                </a:cubicBezTo>
                <a:cubicBezTo>
                  <a:pt x="707384" y="1922043"/>
                  <a:pt x="703628" y="1922043"/>
                  <a:pt x="703628" y="1922043"/>
                </a:cubicBezTo>
                <a:cubicBezTo>
                  <a:pt x="677337" y="1923277"/>
                  <a:pt x="651046" y="1920809"/>
                  <a:pt x="624755" y="1919575"/>
                </a:cubicBezTo>
                <a:cubicBezTo>
                  <a:pt x="605976" y="1919575"/>
                  <a:pt x="590952" y="1919575"/>
                  <a:pt x="572173" y="1917107"/>
                </a:cubicBezTo>
                <a:cubicBezTo>
                  <a:pt x="568417" y="1915873"/>
                  <a:pt x="564661" y="1915873"/>
                  <a:pt x="564661" y="1915873"/>
                </a:cubicBezTo>
                <a:cubicBezTo>
                  <a:pt x="542126" y="1919575"/>
                  <a:pt x="523347" y="1917107"/>
                  <a:pt x="500812" y="1918341"/>
                </a:cubicBezTo>
                <a:cubicBezTo>
                  <a:pt x="493300" y="1918341"/>
                  <a:pt x="482033" y="1917107"/>
                  <a:pt x="470765" y="1919575"/>
                </a:cubicBezTo>
                <a:cubicBezTo>
                  <a:pt x="463253" y="1920809"/>
                  <a:pt x="455742" y="1919575"/>
                  <a:pt x="451986" y="1915873"/>
                </a:cubicBezTo>
                <a:cubicBezTo>
                  <a:pt x="444474" y="1910937"/>
                  <a:pt x="444474" y="1909703"/>
                  <a:pt x="459497" y="1908469"/>
                </a:cubicBezTo>
                <a:cubicBezTo>
                  <a:pt x="474521" y="1907235"/>
                  <a:pt x="478277" y="1903533"/>
                  <a:pt x="493300" y="1904767"/>
                </a:cubicBezTo>
                <a:cubicBezTo>
                  <a:pt x="504568" y="1906001"/>
                  <a:pt x="515835" y="1904767"/>
                  <a:pt x="527103" y="1904767"/>
                </a:cubicBezTo>
                <a:cubicBezTo>
                  <a:pt x="530859" y="1904767"/>
                  <a:pt x="534615" y="1904767"/>
                  <a:pt x="542126" y="1903533"/>
                </a:cubicBezTo>
                <a:cubicBezTo>
                  <a:pt x="527103" y="1903533"/>
                  <a:pt x="515835" y="1902299"/>
                  <a:pt x="504568" y="1902299"/>
                </a:cubicBezTo>
                <a:cubicBezTo>
                  <a:pt x="504568" y="1899831"/>
                  <a:pt x="500812" y="1897363"/>
                  <a:pt x="512079" y="1893661"/>
                </a:cubicBezTo>
                <a:cubicBezTo>
                  <a:pt x="515835" y="1891193"/>
                  <a:pt x="523347" y="1891193"/>
                  <a:pt x="534615" y="1891193"/>
                </a:cubicBezTo>
                <a:cubicBezTo>
                  <a:pt x="538370" y="1891193"/>
                  <a:pt x="542126" y="1889959"/>
                  <a:pt x="538370" y="1887491"/>
                </a:cubicBezTo>
                <a:cubicBezTo>
                  <a:pt x="534615" y="1887491"/>
                  <a:pt x="534615" y="1886257"/>
                  <a:pt x="530859" y="1886257"/>
                </a:cubicBezTo>
                <a:cubicBezTo>
                  <a:pt x="512079" y="1886257"/>
                  <a:pt x="493300" y="1883789"/>
                  <a:pt x="478277" y="1887491"/>
                </a:cubicBezTo>
                <a:cubicBezTo>
                  <a:pt x="467009" y="1889959"/>
                  <a:pt x="451986" y="1889959"/>
                  <a:pt x="444474" y="1887491"/>
                </a:cubicBezTo>
                <a:cubicBezTo>
                  <a:pt x="436962" y="1883789"/>
                  <a:pt x="425695" y="1883789"/>
                  <a:pt x="410671" y="1883789"/>
                </a:cubicBezTo>
                <a:cubicBezTo>
                  <a:pt x="399403" y="1883789"/>
                  <a:pt x="388136" y="1883789"/>
                  <a:pt x="388136" y="1877619"/>
                </a:cubicBezTo>
                <a:cubicBezTo>
                  <a:pt x="388136" y="1875151"/>
                  <a:pt x="376868" y="1875151"/>
                  <a:pt x="369356" y="1873917"/>
                </a:cubicBezTo>
                <a:cubicBezTo>
                  <a:pt x="361845" y="1873917"/>
                  <a:pt x="354333" y="1873917"/>
                  <a:pt x="350577" y="1873917"/>
                </a:cubicBezTo>
                <a:cubicBezTo>
                  <a:pt x="335554" y="1873917"/>
                  <a:pt x="331798" y="1871449"/>
                  <a:pt x="343065" y="1867747"/>
                </a:cubicBezTo>
                <a:cubicBezTo>
                  <a:pt x="346821" y="1865279"/>
                  <a:pt x="350577" y="1861577"/>
                  <a:pt x="361845" y="1862811"/>
                </a:cubicBezTo>
                <a:cubicBezTo>
                  <a:pt x="376868" y="1864045"/>
                  <a:pt x="391891" y="1864045"/>
                  <a:pt x="406915" y="1862811"/>
                </a:cubicBezTo>
                <a:cubicBezTo>
                  <a:pt x="425695" y="1861577"/>
                  <a:pt x="440718" y="1862811"/>
                  <a:pt x="455742" y="1862811"/>
                </a:cubicBezTo>
                <a:cubicBezTo>
                  <a:pt x="470765" y="1862811"/>
                  <a:pt x="482033" y="1860343"/>
                  <a:pt x="497056" y="1860343"/>
                </a:cubicBezTo>
                <a:cubicBezTo>
                  <a:pt x="508324" y="1860343"/>
                  <a:pt x="512079" y="1856640"/>
                  <a:pt x="512079" y="1850471"/>
                </a:cubicBezTo>
                <a:cubicBezTo>
                  <a:pt x="508324" y="1848002"/>
                  <a:pt x="523347" y="1843067"/>
                  <a:pt x="530859" y="1844301"/>
                </a:cubicBezTo>
                <a:cubicBezTo>
                  <a:pt x="545882" y="1844301"/>
                  <a:pt x="557150" y="1841833"/>
                  <a:pt x="572173" y="1845535"/>
                </a:cubicBezTo>
                <a:cubicBezTo>
                  <a:pt x="579685" y="1846769"/>
                  <a:pt x="590952" y="1845535"/>
                  <a:pt x="590952" y="1843067"/>
                </a:cubicBezTo>
                <a:cubicBezTo>
                  <a:pt x="590952" y="1838130"/>
                  <a:pt x="598464" y="1839364"/>
                  <a:pt x="605976" y="1840599"/>
                </a:cubicBezTo>
                <a:cubicBezTo>
                  <a:pt x="628511" y="1841833"/>
                  <a:pt x="628511" y="1841833"/>
                  <a:pt x="651046" y="1840599"/>
                </a:cubicBezTo>
                <a:cubicBezTo>
                  <a:pt x="666070" y="1839364"/>
                  <a:pt x="681093" y="1838130"/>
                  <a:pt x="696116" y="1838130"/>
                </a:cubicBezTo>
                <a:cubicBezTo>
                  <a:pt x="714896" y="1836896"/>
                  <a:pt x="737431" y="1835662"/>
                  <a:pt x="756210" y="1835662"/>
                </a:cubicBezTo>
                <a:cubicBezTo>
                  <a:pt x="759966" y="1835662"/>
                  <a:pt x="759966" y="1835662"/>
                  <a:pt x="763722" y="1835662"/>
                </a:cubicBezTo>
                <a:cubicBezTo>
                  <a:pt x="767478" y="1835662"/>
                  <a:pt x="763722" y="1831960"/>
                  <a:pt x="771234" y="1831960"/>
                </a:cubicBezTo>
                <a:cubicBezTo>
                  <a:pt x="778745" y="1833194"/>
                  <a:pt x="782501" y="1834428"/>
                  <a:pt x="786257" y="1834428"/>
                </a:cubicBezTo>
                <a:cubicBezTo>
                  <a:pt x="797525" y="1834428"/>
                  <a:pt x="805036" y="1831960"/>
                  <a:pt x="812548" y="1831960"/>
                </a:cubicBezTo>
                <a:cubicBezTo>
                  <a:pt x="823816" y="1831960"/>
                  <a:pt x="831327" y="1833194"/>
                  <a:pt x="838839" y="1831960"/>
                </a:cubicBezTo>
                <a:cubicBezTo>
                  <a:pt x="846351" y="1830726"/>
                  <a:pt x="850107" y="1830726"/>
                  <a:pt x="857618" y="1830726"/>
                </a:cubicBezTo>
                <a:cubicBezTo>
                  <a:pt x="872642" y="1830726"/>
                  <a:pt x="887665" y="1828258"/>
                  <a:pt x="902689" y="1828258"/>
                </a:cubicBezTo>
                <a:cubicBezTo>
                  <a:pt x="906445" y="1825790"/>
                  <a:pt x="917712" y="1827024"/>
                  <a:pt x="925224" y="1827024"/>
                </a:cubicBezTo>
                <a:cubicBezTo>
                  <a:pt x="928980" y="1827024"/>
                  <a:pt x="932736" y="1827024"/>
                  <a:pt x="932736" y="1827024"/>
                </a:cubicBezTo>
                <a:lnTo>
                  <a:pt x="974440" y="1826372"/>
                </a:lnTo>
                <a:lnTo>
                  <a:pt x="973613" y="1817171"/>
                </a:lnTo>
                <a:cubicBezTo>
                  <a:pt x="969858" y="1813375"/>
                  <a:pt x="969858" y="1809579"/>
                  <a:pt x="977367" y="1805782"/>
                </a:cubicBezTo>
                <a:cubicBezTo>
                  <a:pt x="983000" y="1803884"/>
                  <a:pt x="988632" y="1802935"/>
                  <a:pt x="994264" y="1801511"/>
                </a:cubicBezTo>
                <a:lnTo>
                  <a:pt x="1005191" y="1796908"/>
                </a:lnTo>
                <a:lnTo>
                  <a:pt x="997481" y="1794393"/>
                </a:lnTo>
                <a:lnTo>
                  <a:pt x="984877" y="1794393"/>
                </a:lnTo>
                <a:cubicBezTo>
                  <a:pt x="981122" y="1794393"/>
                  <a:pt x="979245" y="1792494"/>
                  <a:pt x="978775" y="1790122"/>
                </a:cubicBezTo>
                <a:lnTo>
                  <a:pt x="979320" y="1788469"/>
                </a:lnTo>
                <a:lnTo>
                  <a:pt x="977973" y="1788030"/>
                </a:lnTo>
                <a:cubicBezTo>
                  <a:pt x="970464" y="1784234"/>
                  <a:pt x="962954" y="1791827"/>
                  <a:pt x="951690" y="1795623"/>
                </a:cubicBezTo>
                <a:cubicBezTo>
                  <a:pt x="940426" y="1795623"/>
                  <a:pt x="929162" y="1803216"/>
                  <a:pt x="921652" y="1810809"/>
                </a:cubicBezTo>
                <a:cubicBezTo>
                  <a:pt x="899124" y="1825995"/>
                  <a:pt x="895369" y="1825995"/>
                  <a:pt x="880350" y="1807012"/>
                </a:cubicBezTo>
                <a:cubicBezTo>
                  <a:pt x="876596" y="1807012"/>
                  <a:pt x="876596" y="1799419"/>
                  <a:pt x="872841" y="1795623"/>
                </a:cubicBezTo>
                <a:cubicBezTo>
                  <a:pt x="850313" y="1814605"/>
                  <a:pt x="831539" y="1814605"/>
                  <a:pt x="809011" y="1814605"/>
                </a:cubicBezTo>
                <a:cubicBezTo>
                  <a:pt x="793992" y="1814605"/>
                  <a:pt x="782728" y="1814605"/>
                  <a:pt x="767709" y="1814605"/>
                </a:cubicBezTo>
                <a:cubicBezTo>
                  <a:pt x="737671" y="1810809"/>
                  <a:pt x="707633" y="1822198"/>
                  <a:pt x="673841" y="1818402"/>
                </a:cubicBezTo>
                <a:cubicBezTo>
                  <a:pt x="662576" y="1818402"/>
                  <a:pt x="658822" y="1833588"/>
                  <a:pt x="647558" y="1822198"/>
                </a:cubicBezTo>
                <a:cubicBezTo>
                  <a:pt x="636293" y="1814605"/>
                  <a:pt x="625029" y="1822198"/>
                  <a:pt x="617520" y="1818402"/>
                </a:cubicBezTo>
                <a:cubicBezTo>
                  <a:pt x="606256" y="1818402"/>
                  <a:pt x="594991" y="1818402"/>
                  <a:pt x="583727" y="1818402"/>
                </a:cubicBezTo>
                <a:cubicBezTo>
                  <a:pt x="576218" y="1810809"/>
                  <a:pt x="583727" y="1803216"/>
                  <a:pt x="579973" y="1795623"/>
                </a:cubicBezTo>
                <a:cubicBezTo>
                  <a:pt x="568708" y="1780437"/>
                  <a:pt x="553689" y="1776641"/>
                  <a:pt x="534916" y="1784234"/>
                </a:cubicBezTo>
                <a:cubicBezTo>
                  <a:pt x="531161" y="1784234"/>
                  <a:pt x="531161" y="1788030"/>
                  <a:pt x="523652" y="1788030"/>
                </a:cubicBezTo>
                <a:cubicBezTo>
                  <a:pt x="519897" y="1788030"/>
                  <a:pt x="516142" y="1784234"/>
                  <a:pt x="516142" y="1776641"/>
                </a:cubicBezTo>
                <a:cubicBezTo>
                  <a:pt x="516142" y="1772844"/>
                  <a:pt x="516142" y="1765251"/>
                  <a:pt x="523652" y="1765251"/>
                </a:cubicBezTo>
                <a:cubicBezTo>
                  <a:pt x="534916" y="1769048"/>
                  <a:pt x="546180" y="1765251"/>
                  <a:pt x="553689" y="1769048"/>
                </a:cubicBezTo>
                <a:cubicBezTo>
                  <a:pt x="568708" y="1769048"/>
                  <a:pt x="576218" y="1761455"/>
                  <a:pt x="587482" y="1761455"/>
                </a:cubicBezTo>
                <a:cubicBezTo>
                  <a:pt x="594991" y="1757659"/>
                  <a:pt x="598746" y="1746269"/>
                  <a:pt x="598746" y="1738676"/>
                </a:cubicBezTo>
                <a:cubicBezTo>
                  <a:pt x="606256" y="1727287"/>
                  <a:pt x="606256" y="1723490"/>
                  <a:pt x="617520" y="1731083"/>
                </a:cubicBezTo>
                <a:cubicBezTo>
                  <a:pt x="632539" y="1734880"/>
                  <a:pt x="647558" y="1738676"/>
                  <a:pt x="662576" y="1746269"/>
                </a:cubicBezTo>
                <a:cubicBezTo>
                  <a:pt x="666331" y="1750066"/>
                  <a:pt x="673841" y="1746269"/>
                  <a:pt x="681350" y="1746269"/>
                </a:cubicBezTo>
                <a:cubicBezTo>
                  <a:pt x="685105" y="1746269"/>
                  <a:pt x="685105" y="1738676"/>
                  <a:pt x="688860" y="1734880"/>
                </a:cubicBezTo>
                <a:cubicBezTo>
                  <a:pt x="696369" y="1727287"/>
                  <a:pt x="688860" y="1723490"/>
                  <a:pt x="685105" y="1715897"/>
                </a:cubicBezTo>
                <a:cubicBezTo>
                  <a:pt x="681350" y="1708304"/>
                  <a:pt x="670086" y="1708304"/>
                  <a:pt x="662576" y="1700712"/>
                </a:cubicBezTo>
                <a:cubicBezTo>
                  <a:pt x="658822" y="1696915"/>
                  <a:pt x="658822" y="1696915"/>
                  <a:pt x="658822" y="1693119"/>
                </a:cubicBezTo>
                <a:cubicBezTo>
                  <a:pt x="658822" y="1689322"/>
                  <a:pt x="662576" y="1689322"/>
                  <a:pt x="666331" y="1689322"/>
                </a:cubicBezTo>
                <a:cubicBezTo>
                  <a:pt x="677595" y="1689322"/>
                  <a:pt x="692614" y="1685526"/>
                  <a:pt x="703878" y="1693119"/>
                </a:cubicBezTo>
                <a:cubicBezTo>
                  <a:pt x="703878" y="1696915"/>
                  <a:pt x="707633" y="1693119"/>
                  <a:pt x="707633" y="1693119"/>
                </a:cubicBezTo>
                <a:cubicBezTo>
                  <a:pt x="715143" y="1689322"/>
                  <a:pt x="707633" y="1689322"/>
                  <a:pt x="707633" y="1685526"/>
                </a:cubicBezTo>
                <a:cubicBezTo>
                  <a:pt x="703878" y="1681729"/>
                  <a:pt x="703878" y="1674136"/>
                  <a:pt x="711388" y="1674136"/>
                </a:cubicBezTo>
                <a:cubicBezTo>
                  <a:pt x="718897" y="1674136"/>
                  <a:pt x="726407" y="1674136"/>
                  <a:pt x="737671" y="1674136"/>
                </a:cubicBezTo>
                <a:cubicBezTo>
                  <a:pt x="726407" y="1666543"/>
                  <a:pt x="715143" y="1666543"/>
                  <a:pt x="703878" y="1662747"/>
                </a:cubicBezTo>
                <a:cubicBezTo>
                  <a:pt x="696369" y="1658950"/>
                  <a:pt x="696369" y="1655154"/>
                  <a:pt x="700124" y="1651357"/>
                </a:cubicBezTo>
                <a:cubicBezTo>
                  <a:pt x="703878" y="1636171"/>
                  <a:pt x="703878" y="1632375"/>
                  <a:pt x="688860" y="1628579"/>
                </a:cubicBezTo>
                <a:cubicBezTo>
                  <a:pt x="685105" y="1628579"/>
                  <a:pt x="677595" y="1628579"/>
                  <a:pt x="673841" y="1628579"/>
                </a:cubicBezTo>
                <a:cubicBezTo>
                  <a:pt x="673841" y="1624782"/>
                  <a:pt x="673841" y="1624782"/>
                  <a:pt x="673841" y="1620986"/>
                </a:cubicBezTo>
                <a:cubicBezTo>
                  <a:pt x="673841" y="1620986"/>
                  <a:pt x="673841" y="1617189"/>
                  <a:pt x="673841" y="1617189"/>
                </a:cubicBezTo>
                <a:cubicBezTo>
                  <a:pt x="700124" y="1620986"/>
                  <a:pt x="718897" y="1602003"/>
                  <a:pt x="745180" y="1602003"/>
                </a:cubicBezTo>
                <a:cubicBezTo>
                  <a:pt x="760199" y="1602003"/>
                  <a:pt x="775218" y="1594411"/>
                  <a:pt x="790237" y="1583021"/>
                </a:cubicBezTo>
                <a:cubicBezTo>
                  <a:pt x="790237" y="1579225"/>
                  <a:pt x="797747" y="1579225"/>
                  <a:pt x="797747" y="1575428"/>
                </a:cubicBezTo>
                <a:cubicBezTo>
                  <a:pt x="797747" y="1567835"/>
                  <a:pt x="790237" y="1567835"/>
                  <a:pt x="786482" y="1567835"/>
                </a:cubicBezTo>
                <a:cubicBezTo>
                  <a:pt x="775218" y="1567835"/>
                  <a:pt x="763954" y="1567835"/>
                  <a:pt x="752690" y="1567835"/>
                </a:cubicBezTo>
                <a:cubicBezTo>
                  <a:pt x="748935" y="1567835"/>
                  <a:pt x="745180" y="1567835"/>
                  <a:pt x="745180" y="1564039"/>
                </a:cubicBezTo>
                <a:cubicBezTo>
                  <a:pt x="745180" y="1560242"/>
                  <a:pt x="745180" y="1556446"/>
                  <a:pt x="748935" y="1556446"/>
                </a:cubicBezTo>
                <a:cubicBezTo>
                  <a:pt x="756445" y="1556446"/>
                  <a:pt x="760199" y="1548853"/>
                  <a:pt x="771463" y="1548853"/>
                </a:cubicBezTo>
                <a:cubicBezTo>
                  <a:pt x="782728" y="1548853"/>
                  <a:pt x="793992" y="1548853"/>
                  <a:pt x="805256" y="1548853"/>
                </a:cubicBezTo>
                <a:cubicBezTo>
                  <a:pt x="812765" y="1545056"/>
                  <a:pt x="809011" y="1537463"/>
                  <a:pt x="809011" y="1533667"/>
                </a:cubicBezTo>
                <a:cubicBezTo>
                  <a:pt x="809011" y="1529871"/>
                  <a:pt x="809011" y="1526074"/>
                  <a:pt x="809011" y="1526074"/>
                </a:cubicBezTo>
                <a:cubicBezTo>
                  <a:pt x="797747" y="1524176"/>
                  <a:pt x="789299" y="1518481"/>
                  <a:pt x="780850" y="1513261"/>
                </a:cubicBezTo>
                <a:lnTo>
                  <a:pt x="767888" y="1508674"/>
                </a:lnTo>
                <a:lnTo>
                  <a:pt x="762164" y="1511101"/>
                </a:lnTo>
                <a:cubicBezTo>
                  <a:pt x="757950" y="1514843"/>
                  <a:pt x="755854" y="1519640"/>
                  <a:pt x="756140" y="1525365"/>
                </a:cubicBezTo>
                <a:cubicBezTo>
                  <a:pt x="756867" y="1535570"/>
                  <a:pt x="748219" y="1540815"/>
                  <a:pt x="733978" y="1542834"/>
                </a:cubicBezTo>
                <a:cubicBezTo>
                  <a:pt x="721704" y="1545098"/>
                  <a:pt x="707772" y="1544627"/>
                  <a:pt x="704563" y="1554342"/>
                </a:cubicBezTo>
                <a:cubicBezTo>
                  <a:pt x="704098" y="1558077"/>
                  <a:pt x="698504" y="1554851"/>
                  <a:pt x="696691" y="1553361"/>
                </a:cubicBezTo>
                <a:cubicBezTo>
                  <a:pt x="681411" y="1547665"/>
                  <a:pt x="682497" y="1538950"/>
                  <a:pt x="683582" y="1530235"/>
                </a:cubicBezTo>
                <a:lnTo>
                  <a:pt x="675688" y="1508923"/>
                </a:lnTo>
                <a:lnTo>
                  <a:pt x="621275" y="1510888"/>
                </a:lnTo>
                <a:cubicBezTo>
                  <a:pt x="613765" y="1507092"/>
                  <a:pt x="602501" y="1514685"/>
                  <a:pt x="602501" y="1503295"/>
                </a:cubicBezTo>
                <a:lnTo>
                  <a:pt x="602723" y="1497541"/>
                </a:lnTo>
                <a:lnTo>
                  <a:pt x="589936" y="1495813"/>
                </a:lnTo>
                <a:cubicBezTo>
                  <a:pt x="560259" y="1493381"/>
                  <a:pt x="553890" y="1496380"/>
                  <a:pt x="545659" y="1514320"/>
                </a:cubicBezTo>
                <a:cubicBezTo>
                  <a:pt x="528567" y="1507134"/>
                  <a:pt x="525406" y="1500419"/>
                  <a:pt x="531048" y="1487214"/>
                </a:cubicBezTo>
                <a:cubicBezTo>
                  <a:pt x="542022" y="1463294"/>
                  <a:pt x="542022" y="1463294"/>
                  <a:pt x="503697" y="1466106"/>
                </a:cubicBezTo>
                <a:cubicBezTo>
                  <a:pt x="457655" y="1466693"/>
                  <a:pt x="422182" y="1478711"/>
                  <a:pt x="397431" y="1500915"/>
                </a:cubicBezTo>
                <a:cubicBezTo>
                  <a:pt x="388473" y="1508649"/>
                  <a:pt x="379980" y="1512649"/>
                  <a:pt x="366048" y="1512178"/>
                </a:cubicBezTo>
                <a:cubicBezTo>
                  <a:pt x="348025" y="1512462"/>
                  <a:pt x="336526" y="1508501"/>
                  <a:pt x="333986" y="1496806"/>
                </a:cubicBezTo>
                <a:cubicBezTo>
                  <a:pt x="325124" y="1471679"/>
                  <a:pt x="313780" y="1466473"/>
                  <a:pt x="275611" y="1468041"/>
                </a:cubicBezTo>
                <a:cubicBezTo>
                  <a:pt x="267583" y="1468305"/>
                  <a:pt x="261679" y="1467570"/>
                  <a:pt x="253807" y="1466589"/>
                </a:cubicBezTo>
                <a:cubicBezTo>
                  <a:pt x="251993" y="1465099"/>
                  <a:pt x="251993" y="1465099"/>
                  <a:pt x="250025" y="1464854"/>
                </a:cubicBezTo>
                <a:cubicBezTo>
                  <a:pt x="250025" y="1464854"/>
                  <a:pt x="251838" y="1466344"/>
                  <a:pt x="251683" y="1467589"/>
                </a:cubicBezTo>
                <a:cubicBezTo>
                  <a:pt x="251218" y="1471324"/>
                  <a:pt x="252566" y="1476550"/>
                  <a:pt x="254069" y="1480530"/>
                </a:cubicBezTo>
                <a:cubicBezTo>
                  <a:pt x="259770" y="1498940"/>
                  <a:pt x="242320" y="1510674"/>
                  <a:pt x="212643" y="1508243"/>
                </a:cubicBezTo>
                <a:cubicBezTo>
                  <a:pt x="194930" y="1506036"/>
                  <a:pt x="179495" y="1501585"/>
                  <a:pt x="166494" y="1493644"/>
                </a:cubicBezTo>
                <a:cubicBezTo>
                  <a:pt x="155305" y="1487193"/>
                  <a:pt x="143652" y="1484477"/>
                  <a:pt x="131068" y="1489232"/>
                </a:cubicBezTo>
                <a:cubicBezTo>
                  <a:pt x="124698" y="1492231"/>
                  <a:pt x="114393" y="1494740"/>
                  <a:pt x="109264" y="1487780"/>
                </a:cubicBezTo>
                <a:cubicBezTo>
                  <a:pt x="106103" y="1481065"/>
                  <a:pt x="104910" y="1474594"/>
                  <a:pt x="115371" y="1470840"/>
                </a:cubicBezTo>
                <a:cubicBezTo>
                  <a:pt x="154626" y="1460558"/>
                  <a:pt x="170156" y="1432148"/>
                  <a:pt x="211069" y="1424601"/>
                </a:cubicBezTo>
                <a:cubicBezTo>
                  <a:pt x="221220" y="1423336"/>
                  <a:pt x="226086" y="1416357"/>
                  <a:pt x="228830" y="1410377"/>
                </a:cubicBezTo>
                <a:cubicBezTo>
                  <a:pt x="232969" y="1393191"/>
                  <a:pt x="250265" y="1382703"/>
                  <a:pt x="269373" y="1373704"/>
                </a:cubicBezTo>
                <a:cubicBezTo>
                  <a:pt x="286204" y="1366950"/>
                  <a:pt x="303189" y="1358951"/>
                  <a:pt x="314735" y="1346481"/>
                </a:cubicBezTo>
                <a:cubicBezTo>
                  <a:pt x="323693" y="1338747"/>
                  <a:pt x="331566" y="1339727"/>
                  <a:pt x="340476" y="1348423"/>
                </a:cubicBezTo>
                <a:cubicBezTo>
                  <a:pt x="344257" y="1350158"/>
                  <a:pt x="343792" y="1353893"/>
                  <a:pt x="349696" y="1354629"/>
                </a:cubicBezTo>
                <a:cubicBezTo>
                  <a:pt x="354098" y="1351384"/>
                  <a:pt x="350471" y="1348404"/>
                  <a:pt x="350937" y="1344669"/>
                </a:cubicBezTo>
                <a:cubicBezTo>
                  <a:pt x="348396" y="1332973"/>
                  <a:pt x="365692" y="1322484"/>
                  <a:pt x="383405" y="1324690"/>
                </a:cubicBezTo>
                <a:cubicBezTo>
                  <a:pt x="395058" y="1327406"/>
                  <a:pt x="394438" y="1332386"/>
                  <a:pt x="395786" y="1337612"/>
                </a:cubicBezTo>
                <a:cubicBezTo>
                  <a:pt x="395166" y="1342592"/>
                  <a:pt x="394390" y="1348817"/>
                  <a:pt x="402418" y="1348552"/>
                </a:cubicBezTo>
                <a:cubicBezTo>
                  <a:pt x="412259" y="1349778"/>
                  <a:pt x="418783" y="1345533"/>
                  <a:pt x="419559" y="1339308"/>
                </a:cubicBezTo>
                <a:cubicBezTo>
                  <a:pt x="417901" y="1336573"/>
                  <a:pt x="418211" y="1334083"/>
                  <a:pt x="418366" y="1332838"/>
                </a:cubicBezTo>
                <a:cubicBezTo>
                  <a:pt x="417638" y="1322633"/>
                  <a:pt x="424473" y="1315898"/>
                  <a:pt x="440528" y="1315369"/>
                </a:cubicBezTo>
                <a:cubicBezTo>
                  <a:pt x="458706" y="1313841"/>
                  <a:pt x="476885" y="1312311"/>
                  <a:pt x="493095" y="1310538"/>
                </a:cubicBezTo>
                <a:cubicBezTo>
                  <a:pt x="509150" y="1310009"/>
                  <a:pt x="519766" y="1305009"/>
                  <a:pt x="522974" y="1295295"/>
                </a:cubicBezTo>
                <a:cubicBezTo>
                  <a:pt x="525873" y="1288070"/>
                  <a:pt x="529964" y="1287315"/>
                  <a:pt x="539339" y="1292275"/>
                </a:cubicBezTo>
                <a:cubicBezTo>
                  <a:pt x="550373" y="1299971"/>
                  <a:pt x="564460" y="1299197"/>
                  <a:pt x="578547" y="1298423"/>
                </a:cubicBezTo>
                <a:cubicBezTo>
                  <a:pt x="617336" y="1291876"/>
                  <a:pt x="655195" y="1292798"/>
                  <a:pt x="693937" y="1302681"/>
                </a:cubicBezTo>
                <a:cubicBezTo>
                  <a:pt x="713308" y="1307623"/>
                  <a:pt x="736663" y="1296624"/>
                  <a:pt x="738369" y="1282929"/>
                </a:cubicBezTo>
                <a:cubicBezTo>
                  <a:pt x="738834" y="1279194"/>
                  <a:pt x="731272" y="1275723"/>
                  <a:pt x="727646" y="1272743"/>
                </a:cubicBezTo>
                <a:lnTo>
                  <a:pt x="714443" y="1264080"/>
                </a:lnTo>
                <a:lnTo>
                  <a:pt x="673840" y="1265675"/>
                </a:lnTo>
                <a:cubicBezTo>
                  <a:pt x="662575" y="1265675"/>
                  <a:pt x="658821" y="1280860"/>
                  <a:pt x="647557" y="1269471"/>
                </a:cubicBezTo>
                <a:cubicBezTo>
                  <a:pt x="636292" y="1261878"/>
                  <a:pt x="625028" y="1269471"/>
                  <a:pt x="617519" y="1265675"/>
                </a:cubicBezTo>
                <a:cubicBezTo>
                  <a:pt x="606255" y="1265675"/>
                  <a:pt x="594990" y="1265675"/>
                  <a:pt x="583726" y="1265675"/>
                </a:cubicBezTo>
                <a:cubicBezTo>
                  <a:pt x="576217" y="1258082"/>
                  <a:pt x="583726" y="1250489"/>
                  <a:pt x="579972" y="1242896"/>
                </a:cubicBezTo>
                <a:cubicBezTo>
                  <a:pt x="574340" y="1235303"/>
                  <a:pt x="567769" y="1230557"/>
                  <a:pt x="560259" y="1228659"/>
                </a:cubicBezTo>
                <a:lnTo>
                  <a:pt x="553362" y="1229434"/>
                </a:lnTo>
                <a:lnTo>
                  <a:pt x="539546" y="1233707"/>
                </a:lnTo>
                <a:cubicBezTo>
                  <a:pt x="495412" y="1242789"/>
                  <a:pt x="447373" y="1240362"/>
                  <a:pt x="398661" y="1234295"/>
                </a:cubicBezTo>
                <a:cubicBezTo>
                  <a:pt x="382916" y="1232334"/>
                  <a:pt x="367172" y="1230372"/>
                  <a:pt x="353395" y="1228657"/>
                </a:cubicBezTo>
                <a:cubicBezTo>
                  <a:pt x="329777" y="1225715"/>
                  <a:pt x="307508" y="1227998"/>
                  <a:pt x="286897" y="1233017"/>
                </a:cubicBezTo>
                <a:cubicBezTo>
                  <a:pt x="272499" y="1236281"/>
                  <a:pt x="254011" y="1240300"/>
                  <a:pt x="237384" y="1229379"/>
                </a:cubicBezTo>
                <a:cubicBezTo>
                  <a:pt x="224537" y="1220193"/>
                  <a:pt x="221424" y="1197047"/>
                  <a:pt x="228569" y="1187822"/>
                </a:cubicBezTo>
                <a:cubicBezTo>
                  <a:pt x="235714" y="1178598"/>
                  <a:pt x="246640" y="1171108"/>
                  <a:pt x="261658" y="1162864"/>
                </a:cubicBezTo>
                <a:cubicBezTo>
                  <a:pt x="257518" y="1180049"/>
                  <a:pt x="266118" y="1191235"/>
                  <a:pt x="287302" y="1197666"/>
                </a:cubicBezTo>
                <a:cubicBezTo>
                  <a:pt x="298801" y="1201627"/>
                  <a:pt x="307138" y="1198873"/>
                  <a:pt x="306101" y="1191158"/>
                </a:cubicBezTo>
                <a:cubicBezTo>
                  <a:pt x="302940" y="1184442"/>
                  <a:pt x="303715" y="1178217"/>
                  <a:pt x="304491" y="1171992"/>
                </a:cubicBezTo>
                <a:cubicBezTo>
                  <a:pt x="306662" y="1154562"/>
                  <a:pt x="323647" y="1146563"/>
                  <a:pt x="351356" y="1148750"/>
                </a:cubicBezTo>
                <a:cubicBezTo>
                  <a:pt x="357260" y="1149485"/>
                  <a:pt x="363164" y="1150221"/>
                  <a:pt x="369069" y="1150956"/>
                </a:cubicBezTo>
                <a:cubicBezTo>
                  <a:pt x="377096" y="1150692"/>
                  <a:pt x="385279" y="1149182"/>
                  <a:pt x="388022" y="1143202"/>
                </a:cubicBezTo>
                <a:cubicBezTo>
                  <a:pt x="392579" y="1138712"/>
                  <a:pt x="385016" y="1135242"/>
                  <a:pt x="379422" y="1132016"/>
                </a:cubicBezTo>
                <a:cubicBezTo>
                  <a:pt x="373983" y="1127546"/>
                  <a:pt x="364453" y="1123830"/>
                  <a:pt x="367196" y="1117850"/>
                </a:cubicBezTo>
                <a:cubicBezTo>
                  <a:pt x="367972" y="1111625"/>
                  <a:pt x="379780" y="1113096"/>
                  <a:pt x="387808" y="1112832"/>
                </a:cubicBezTo>
                <a:cubicBezTo>
                  <a:pt x="485224" y="1100943"/>
                  <a:pt x="585180" y="1100750"/>
                  <a:pt x="684098" y="1092841"/>
                </a:cubicBezTo>
                <a:lnTo>
                  <a:pt x="700789" y="1091226"/>
                </a:lnTo>
                <a:lnTo>
                  <a:pt x="701531" y="1082970"/>
                </a:lnTo>
                <a:cubicBezTo>
                  <a:pt x="700123" y="1079648"/>
                  <a:pt x="696368" y="1077750"/>
                  <a:pt x="688859" y="1075851"/>
                </a:cubicBezTo>
                <a:cubicBezTo>
                  <a:pt x="685104" y="1075851"/>
                  <a:pt x="677594" y="1075851"/>
                  <a:pt x="673840" y="1075851"/>
                </a:cubicBezTo>
                <a:cubicBezTo>
                  <a:pt x="673840" y="1072055"/>
                  <a:pt x="673840" y="1072055"/>
                  <a:pt x="673840" y="1068259"/>
                </a:cubicBezTo>
                <a:cubicBezTo>
                  <a:pt x="673840" y="1068259"/>
                  <a:pt x="673840" y="1064462"/>
                  <a:pt x="673840" y="1064462"/>
                </a:cubicBezTo>
                <a:cubicBezTo>
                  <a:pt x="700123" y="1068259"/>
                  <a:pt x="718896" y="1049276"/>
                  <a:pt x="745179" y="1049276"/>
                </a:cubicBezTo>
                <a:cubicBezTo>
                  <a:pt x="760198" y="1049276"/>
                  <a:pt x="775217" y="1041683"/>
                  <a:pt x="790236" y="1030294"/>
                </a:cubicBezTo>
                <a:cubicBezTo>
                  <a:pt x="790236" y="1026497"/>
                  <a:pt x="797746" y="1026497"/>
                  <a:pt x="797746" y="1022701"/>
                </a:cubicBezTo>
                <a:cubicBezTo>
                  <a:pt x="797746" y="1015108"/>
                  <a:pt x="790236" y="1015108"/>
                  <a:pt x="786481" y="1015108"/>
                </a:cubicBezTo>
                <a:cubicBezTo>
                  <a:pt x="775217" y="1015108"/>
                  <a:pt x="763953" y="1015108"/>
                  <a:pt x="752689" y="1015108"/>
                </a:cubicBezTo>
                <a:cubicBezTo>
                  <a:pt x="748934" y="1015108"/>
                  <a:pt x="745179" y="1015108"/>
                  <a:pt x="745179" y="1011312"/>
                </a:cubicBezTo>
                <a:cubicBezTo>
                  <a:pt x="745179" y="1007515"/>
                  <a:pt x="745179" y="1003718"/>
                  <a:pt x="748934" y="1003718"/>
                </a:cubicBezTo>
                <a:cubicBezTo>
                  <a:pt x="756444" y="1003718"/>
                  <a:pt x="760198" y="996126"/>
                  <a:pt x="771462" y="996126"/>
                </a:cubicBezTo>
                <a:cubicBezTo>
                  <a:pt x="782727" y="996126"/>
                  <a:pt x="793991" y="996126"/>
                  <a:pt x="805255" y="996126"/>
                </a:cubicBezTo>
                <a:cubicBezTo>
                  <a:pt x="812764" y="992329"/>
                  <a:pt x="809010" y="984736"/>
                  <a:pt x="809010" y="980940"/>
                </a:cubicBezTo>
                <a:cubicBezTo>
                  <a:pt x="809010" y="977143"/>
                  <a:pt x="809010" y="973347"/>
                  <a:pt x="809010" y="973347"/>
                </a:cubicBezTo>
                <a:cubicBezTo>
                  <a:pt x="786481" y="969550"/>
                  <a:pt x="775217" y="950568"/>
                  <a:pt x="752689" y="950568"/>
                </a:cubicBezTo>
                <a:cubicBezTo>
                  <a:pt x="707632" y="950568"/>
                  <a:pt x="666330" y="961957"/>
                  <a:pt x="621274" y="958161"/>
                </a:cubicBezTo>
                <a:cubicBezTo>
                  <a:pt x="613764" y="954364"/>
                  <a:pt x="602500" y="961957"/>
                  <a:pt x="602500" y="950568"/>
                </a:cubicBezTo>
                <a:cubicBezTo>
                  <a:pt x="598745" y="935382"/>
                  <a:pt x="613764" y="942975"/>
                  <a:pt x="621274" y="942975"/>
                </a:cubicBezTo>
                <a:cubicBezTo>
                  <a:pt x="636292" y="946772"/>
                  <a:pt x="651311" y="935382"/>
                  <a:pt x="666330" y="935382"/>
                </a:cubicBezTo>
                <a:cubicBezTo>
                  <a:pt x="681349" y="939179"/>
                  <a:pt x="700123" y="942975"/>
                  <a:pt x="715142" y="935382"/>
                </a:cubicBezTo>
                <a:cubicBezTo>
                  <a:pt x="741425" y="927789"/>
                  <a:pt x="767708" y="931586"/>
                  <a:pt x="790236" y="931586"/>
                </a:cubicBezTo>
                <a:cubicBezTo>
                  <a:pt x="839047" y="927789"/>
                  <a:pt x="884104" y="916400"/>
                  <a:pt x="917897" y="882232"/>
                </a:cubicBezTo>
                <a:cubicBezTo>
                  <a:pt x="925406" y="876537"/>
                  <a:pt x="932916" y="873690"/>
                  <a:pt x="940425" y="872266"/>
                </a:cubicBezTo>
                <a:lnTo>
                  <a:pt x="942362" y="872144"/>
                </a:lnTo>
                <a:lnTo>
                  <a:pt x="872562" y="863450"/>
                </a:lnTo>
                <a:lnTo>
                  <a:pt x="855083" y="859453"/>
                </a:lnTo>
                <a:lnTo>
                  <a:pt x="814672" y="859453"/>
                </a:lnTo>
                <a:lnTo>
                  <a:pt x="814037" y="859953"/>
                </a:lnTo>
                <a:lnTo>
                  <a:pt x="812668" y="859453"/>
                </a:lnTo>
                <a:lnTo>
                  <a:pt x="767708" y="859453"/>
                </a:lnTo>
                <a:cubicBezTo>
                  <a:pt x="745179" y="859453"/>
                  <a:pt x="730161" y="840470"/>
                  <a:pt x="711387" y="821488"/>
                </a:cubicBezTo>
                <a:cubicBezTo>
                  <a:pt x="711387" y="821488"/>
                  <a:pt x="711387" y="817692"/>
                  <a:pt x="711387" y="813895"/>
                </a:cubicBezTo>
                <a:cubicBezTo>
                  <a:pt x="718896" y="802506"/>
                  <a:pt x="722651" y="794913"/>
                  <a:pt x="726406" y="783524"/>
                </a:cubicBezTo>
                <a:cubicBezTo>
                  <a:pt x="726406" y="772134"/>
                  <a:pt x="737670" y="760745"/>
                  <a:pt x="748934" y="760745"/>
                </a:cubicBezTo>
                <a:cubicBezTo>
                  <a:pt x="763953" y="760745"/>
                  <a:pt x="771463" y="754101"/>
                  <a:pt x="775687" y="745084"/>
                </a:cubicBezTo>
                <a:lnTo>
                  <a:pt x="775778" y="744694"/>
                </a:lnTo>
                <a:lnTo>
                  <a:pt x="752144" y="739087"/>
                </a:lnTo>
                <a:cubicBezTo>
                  <a:pt x="734923" y="736942"/>
                  <a:pt x="717470" y="736664"/>
                  <a:pt x="700276" y="738316"/>
                </a:cubicBezTo>
                <a:cubicBezTo>
                  <a:pt x="692093" y="739825"/>
                  <a:pt x="688002" y="740580"/>
                  <a:pt x="687381" y="745560"/>
                </a:cubicBezTo>
                <a:cubicBezTo>
                  <a:pt x="688419" y="753275"/>
                  <a:pt x="684173" y="755275"/>
                  <a:pt x="675108" y="747824"/>
                </a:cubicBezTo>
                <a:cubicBezTo>
                  <a:pt x="662416" y="737393"/>
                  <a:pt x="646361" y="737922"/>
                  <a:pt x="631654" y="743676"/>
                </a:cubicBezTo>
                <a:cubicBezTo>
                  <a:pt x="616792" y="750675"/>
                  <a:pt x="602085" y="756429"/>
                  <a:pt x="578622" y="752242"/>
                </a:cubicBezTo>
                <a:cubicBezTo>
                  <a:pt x="572718" y="751507"/>
                  <a:pt x="566504" y="753262"/>
                  <a:pt x="565883" y="758242"/>
                </a:cubicBezTo>
                <a:cubicBezTo>
                  <a:pt x="566921" y="765957"/>
                  <a:pt x="562675" y="767957"/>
                  <a:pt x="552524" y="769221"/>
                </a:cubicBezTo>
                <a:cubicBezTo>
                  <a:pt x="538592" y="768750"/>
                  <a:pt x="530875" y="766525"/>
                  <a:pt x="523778" y="759319"/>
                </a:cubicBezTo>
                <a:cubicBezTo>
                  <a:pt x="511397" y="746398"/>
                  <a:pt x="511134" y="732457"/>
                  <a:pt x="508904" y="718272"/>
                </a:cubicBezTo>
                <a:cubicBezTo>
                  <a:pt x="507866" y="710557"/>
                  <a:pt x="524386" y="706293"/>
                  <a:pt x="538318" y="706764"/>
                </a:cubicBezTo>
                <a:cubicBezTo>
                  <a:pt x="554373" y="706235"/>
                  <a:pt x="566647" y="703971"/>
                  <a:pt x="562604" y="688295"/>
                </a:cubicBezTo>
                <a:cubicBezTo>
                  <a:pt x="573482" y="697236"/>
                  <a:pt x="572552" y="704706"/>
                  <a:pt x="575712" y="711421"/>
                </a:cubicBezTo>
                <a:cubicBezTo>
                  <a:pt x="580841" y="718382"/>
                  <a:pt x="585970" y="725342"/>
                  <a:pt x="600057" y="724568"/>
                </a:cubicBezTo>
                <a:cubicBezTo>
                  <a:pt x="613989" y="725039"/>
                  <a:pt x="628231" y="723020"/>
                  <a:pt x="627659" y="711570"/>
                </a:cubicBezTo>
                <a:cubicBezTo>
                  <a:pt x="626466" y="705100"/>
                  <a:pt x="631177" y="699365"/>
                  <a:pt x="637547" y="696365"/>
                </a:cubicBezTo>
                <a:cubicBezTo>
                  <a:pt x="658779" y="686367"/>
                  <a:pt x="668464" y="688837"/>
                  <a:pt x="680380" y="705494"/>
                </a:cubicBezTo>
                <a:cubicBezTo>
                  <a:pt x="696173" y="691024"/>
                  <a:pt x="713778" y="678045"/>
                  <a:pt x="736823" y="669537"/>
                </a:cubicBezTo>
                <a:cubicBezTo>
                  <a:pt x="756684" y="662528"/>
                  <a:pt x="777140" y="658754"/>
                  <a:pt x="798348" y="656971"/>
                </a:cubicBezTo>
                <a:lnTo>
                  <a:pt x="818551" y="656779"/>
                </a:lnTo>
                <a:lnTo>
                  <a:pt x="824029" y="650647"/>
                </a:lnTo>
                <a:cubicBezTo>
                  <a:pt x="827783" y="643054"/>
                  <a:pt x="835293" y="646851"/>
                  <a:pt x="839047" y="646851"/>
                </a:cubicBezTo>
                <a:cubicBezTo>
                  <a:pt x="854066" y="646851"/>
                  <a:pt x="869085" y="650647"/>
                  <a:pt x="880349" y="639258"/>
                </a:cubicBezTo>
                <a:cubicBezTo>
                  <a:pt x="884104" y="635461"/>
                  <a:pt x="887859" y="635461"/>
                  <a:pt x="895368" y="635461"/>
                </a:cubicBezTo>
                <a:cubicBezTo>
                  <a:pt x="906633" y="635461"/>
                  <a:pt x="917897" y="635461"/>
                  <a:pt x="925406" y="635461"/>
                </a:cubicBezTo>
                <a:cubicBezTo>
                  <a:pt x="944180" y="631665"/>
                  <a:pt x="962953" y="635461"/>
                  <a:pt x="977972" y="646851"/>
                </a:cubicBezTo>
                <a:cubicBezTo>
                  <a:pt x="989236" y="658240"/>
                  <a:pt x="1004255" y="654444"/>
                  <a:pt x="1015520" y="643054"/>
                </a:cubicBezTo>
                <a:lnTo>
                  <a:pt x="1040138" y="631707"/>
                </a:lnTo>
                <a:lnTo>
                  <a:pt x="1039376" y="631361"/>
                </a:lnTo>
                <a:cubicBezTo>
                  <a:pt x="1021818" y="627910"/>
                  <a:pt x="1010474" y="622704"/>
                  <a:pt x="1016117" y="609499"/>
                </a:cubicBezTo>
                <a:cubicBezTo>
                  <a:pt x="1018705" y="604764"/>
                  <a:pt x="1012801" y="604029"/>
                  <a:pt x="1006896" y="603294"/>
                </a:cubicBezTo>
                <a:cubicBezTo>
                  <a:pt x="1000837" y="603803"/>
                  <a:pt x="993275" y="600333"/>
                  <a:pt x="992499" y="606558"/>
                </a:cubicBezTo>
                <a:cubicBezTo>
                  <a:pt x="991724" y="612783"/>
                  <a:pt x="992606" y="621743"/>
                  <a:pt x="980488" y="622762"/>
                </a:cubicBezTo>
                <a:cubicBezTo>
                  <a:pt x="968369" y="623781"/>
                  <a:pt x="963550" y="614331"/>
                  <a:pt x="954330" y="608125"/>
                </a:cubicBezTo>
                <a:cubicBezTo>
                  <a:pt x="950704" y="605145"/>
                  <a:pt x="945265" y="600674"/>
                  <a:pt x="939826" y="596204"/>
                </a:cubicBezTo>
                <a:cubicBezTo>
                  <a:pt x="930760" y="588753"/>
                  <a:pt x="919107" y="586037"/>
                  <a:pt x="906523" y="590792"/>
                </a:cubicBezTo>
                <a:cubicBezTo>
                  <a:pt x="885601" y="598300"/>
                  <a:pt x="863952" y="595604"/>
                  <a:pt x="842768" y="589172"/>
                </a:cubicBezTo>
                <a:cubicBezTo>
                  <a:pt x="825210" y="585721"/>
                  <a:pt x="811433" y="584005"/>
                  <a:pt x="795068" y="587024"/>
                </a:cubicBezTo>
                <a:cubicBezTo>
                  <a:pt x="782794" y="589288"/>
                  <a:pt x="775542" y="583328"/>
                  <a:pt x="774504" y="575612"/>
                </a:cubicBezTo>
                <a:cubicBezTo>
                  <a:pt x="773157" y="570387"/>
                  <a:pt x="784083" y="562898"/>
                  <a:pt x="768493" y="559692"/>
                </a:cubicBezTo>
                <a:cubicBezTo>
                  <a:pt x="754716" y="557976"/>
                  <a:pt x="740474" y="559995"/>
                  <a:pt x="733329" y="569219"/>
                </a:cubicBezTo>
                <a:cubicBezTo>
                  <a:pt x="726494" y="575954"/>
                  <a:pt x="727687" y="582424"/>
                  <a:pt x="726602" y="591139"/>
                </a:cubicBezTo>
                <a:cubicBezTo>
                  <a:pt x="717584" y="567258"/>
                  <a:pt x="691999" y="564072"/>
                  <a:pt x="662167" y="562884"/>
                </a:cubicBezTo>
                <a:cubicBezTo>
                  <a:pt x="644299" y="561923"/>
                  <a:pt x="628709" y="558717"/>
                  <a:pt x="612809" y="558001"/>
                </a:cubicBezTo>
                <a:cubicBezTo>
                  <a:pt x="581165" y="555324"/>
                  <a:pt x="551023" y="556627"/>
                  <a:pt x="525545" y="568625"/>
                </a:cubicBezTo>
                <a:cubicBezTo>
                  <a:pt x="514774" y="574870"/>
                  <a:pt x="505243" y="571154"/>
                  <a:pt x="498301" y="562703"/>
                </a:cubicBezTo>
                <a:cubicBezTo>
                  <a:pt x="474159" y="531881"/>
                  <a:pt x="444793" y="526959"/>
                  <a:pt x="404607" y="544712"/>
                </a:cubicBezTo>
                <a:cubicBezTo>
                  <a:pt x="393991" y="549711"/>
                  <a:pt x="382027" y="549485"/>
                  <a:pt x="370064" y="549259"/>
                </a:cubicBezTo>
                <a:cubicBezTo>
                  <a:pt x="348414" y="546563"/>
                  <a:pt x="328733" y="544111"/>
                  <a:pt x="311283" y="555845"/>
                </a:cubicBezTo>
                <a:cubicBezTo>
                  <a:pt x="304448" y="562580"/>
                  <a:pt x="297661" y="552885"/>
                  <a:pt x="292222" y="548414"/>
                </a:cubicBezTo>
                <a:cubicBezTo>
                  <a:pt x="288596" y="545434"/>
                  <a:pt x="289216" y="540454"/>
                  <a:pt x="289681" y="536719"/>
                </a:cubicBezTo>
                <a:cubicBezTo>
                  <a:pt x="291960" y="534474"/>
                  <a:pt x="290612" y="529249"/>
                  <a:pt x="286676" y="528758"/>
                </a:cubicBezTo>
                <a:cubicBezTo>
                  <a:pt x="271241" y="524307"/>
                  <a:pt x="257154" y="525081"/>
                  <a:pt x="242912" y="527100"/>
                </a:cubicBezTo>
                <a:cubicBezTo>
                  <a:pt x="234729" y="528610"/>
                  <a:pt x="232141" y="533345"/>
                  <a:pt x="231366" y="539570"/>
                </a:cubicBezTo>
                <a:cubicBezTo>
                  <a:pt x="227071" y="558000"/>
                  <a:pt x="216611" y="561754"/>
                  <a:pt x="187089" y="558077"/>
                </a:cubicBezTo>
                <a:cubicBezTo>
                  <a:pt x="179372" y="555852"/>
                  <a:pt x="175745" y="552871"/>
                  <a:pt x="180147" y="549626"/>
                </a:cubicBezTo>
                <a:cubicBezTo>
                  <a:pt x="191538" y="538402"/>
                  <a:pt x="178072" y="534196"/>
                  <a:pt x="166573" y="530235"/>
                </a:cubicBezTo>
                <a:cubicBezTo>
                  <a:pt x="153106" y="526029"/>
                  <a:pt x="139020" y="526803"/>
                  <a:pt x="127056" y="526577"/>
                </a:cubicBezTo>
                <a:cubicBezTo>
                  <a:pt x="113124" y="526106"/>
                  <a:pt x="99347" y="524390"/>
                  <a:pt x="85105" y="526410"/>
                </a:cubicBezTo>
                <a:cubicBezTo>
                  <a:pt x="74800" y="528919"/>
                  <a:pt x="69826" y="520713"/>
                  <a:pt x="68478" y="515488"/>
                </a:cubicBezTo>
                <a:cubicBezTo>
                  <a:pt x="67595" y="506528"/>
                  <a:pt x="61846" y="504548"/>
                  <a:pt x="49727" y="505567"/>
                </a:cubicBezTo>
                <a:cubicBezTo>
                  <a:pt x="45636" y="506321"/>
                  <a:pt x="41545" y="507076"/>
                  <a:pt x="35640" y="506341"/>
                </a:cubicBezTo>
                <a:cubicBezTo>
                  <a:pt x="29581" y="506850"/>
                  <a:pt x="21553" y="507115"/>
                  <a:pt x="16114" y="502644"/>
                </a:cubicBezTo>
                <a:cubicBezTo>
                  <a:pt x="12643" y="498419"/>
                  <a:pt x="20826" y="496910"/>
                  <a:pt x="23259" y="493420"/>
                </a:cubicBezTo>
                <a:cubicBezTo>
                  <a:pt x="32527" y="483195"/>
                  <a:pt x="27398" y="476235"/>
                  <a:pt x="0" y="471558"/>
                </a:cubicBezTo>
                <a:cubicBezTo>
                  <a:pt x="2946" y="447902"/>
                  <a:pt x="5738" y="425492"/>
                  <a:pt x="8684" y="401837"/>
                </a:cubicBezTo>
                <a:cubicBezTo>
                  <a:pt x="24584" y="402553"/>
                  <a:pt x="33804" y="408759"/>
                  <a:pt x="38468" y="419454"/>
                </a:cubicBezTo>
                <a:cubicBezTo>
                  <a:pt x="51111" y="446316"/>
                  <a:pt x="71985" y="455237"/>
                  <a:pt x="112898" y="447690"/>
                </a:cubicBezTo>
                <a:cubicBezTo>
                  <a:pt x="131231" y="444916"/>
                  <a:pt x="145318" y="444142"/>
                  <a:pt x="163031" y="446348"/>
                </a:cubicBezTo>
                <a:cubicBezTo>
                  <a:pt x="170749" y="448574"/>
                  <a:pt x="180589" y="449800"/>
                  <a:pt x="183177" y="445065"/>
                </a:cubicBezTo>
                <a:cubicBezTo>
                  <a:pt x="187734" y="440575"/>
                  <a:pt x="178204" y="436859"/>
                  <a:pt x="174578" y="433879"/>
                </a:cubicBezTo>
                <a:cubicBezTo>
                  <a:pt x="170951" y="430899"/>
                  <a:pt x="167170" y="429163"/>
                  <a:pt x="163544" y="426183"/>
                </a:cubicBezTo>
                <a:cubicBezTo>
                  <a:pt x="158105" y="421713"/>
                  <a:pt x="148730" y="416752"/>
                  <a:pt x="151318" y="412017"/>
                </a:cubicBezTo>
                <a:cubicBezTo>
                  <a:pt x="156030" y="406282"/>
                  <a:pt x="167838" y="407753"/>
                  <a:pt x="175711" y="408734"/>
                </a:cubicBezTo>
                <a:cubicBezTo>
                  <a:pt x="189643" y="409204"/>
                  <a:pt x="203419" y="410920"/>
                  <a:pt x="217041" y="413881"/>
                </a:cubicBezTo>
                <a:cubicBezTo>
                  <a:pt x="246408" y="418803"/>
                  <a:pt x="272768" y="415765"/>
                  <a:pt x="296123" y="404767"/>
                </a:cubicBezTo>
                <a:cubicBezTo>
                  <a:pt x="300370" y="402767"/>
                  <a:pt x="304306" y="403257"/>
                  <a:pt x="307932" y="406237"/>
                </a:cubicBezTo>
                <a:cubicBezTo>
                  <a:pt x="311558" y="409218"/>
                  <a:pt x="315494" y="409708"/>
                  <a:pt x="321399" y="410443"/>
                </a:cubicBezTo>
                <a:cubicBezTo>
                  <a:pt x="325335" y="410934"/>
                  <a:pt x="331084" y="412914"/>
                  <a:pt x="333362" y="410669"/>
                </a:cubicBezTo>
                <a:cubicBezTo>
                  <a:pt x="335796" y="407179"/>
                  <a:pt x="332015" y="405444"/>
                  <a:pt x="328233" y="403709"/>
                </a:cubicBezTo>
                <a:cubicBezTo>
                  <a:pt x="320826" y="398993"/>
                  <a:pt x="319478" y="393768"/>
                  <a:pt x="314194" y="388053"/>
                </a:cubicBezTo>
                <a:cubicBezTo>
                  <a:pt x="308755" y="383582"/>
                  <a:pt x="309376" y="378602"/>
                  <a:pt x="315745" y="375602"/>
                </a:cubicBezTo>
                <a:cubicBezTo>
                  <a:pt x="324238" y="371603"/>
                  <a:pt x="329987" y="373583"/>
                  <a:pt x="335426" y="378054"/>
                </a:cubicBezTo>
                <a:cubicBezTo>
                  <a:pt x="341175" y="380034"/>
                  <a:pt x="344802" y="383014"/>
                  <a:pt x="348428" y="385995"/>
                </a:cubicBezTo>
                <a:cubicBezTo>
                  <a:pt x="360964" y="397671"/>
                  <a:pt x="370339" y="402632"/>
                  <a:pt x="391106" y="396368"/>
                </a:cubicBezTo>
                <a:cubicBezTo>
                  <a:pt x="407781" y="390859"/>
                  <a:pt x="428965" y="397290"/>
                  <a:pt x="448181" y="403477"/>
                </a:cubicBezTo>
                <a:cubicBezTo>
                  <a:pt x="457867" y="405948"/>
                  <a:pt x="467087" y="412153"/>
                  <a:pt x="473922" y="405419"/>
                </a:cubicBezTo>
                <a:cubicBezTo>
                  <a:pt x="482725" y="398929"/>
                  <a:pt x="475317" y="394214"/>
                  <a:pt x="468065" y="388253"/>
                </a:cubicBezTo>
                <a:cubicBezTo>
                  <a:pt x="464439" y="385273"/>
                  <a:pt x="460813" y="382292"/>
                  <a:pt x="459155" y="379557"/>
                </a:cubicBezTo>
                <a:cubicBezTo>
                  <a:pt x="455839" y="374087"/>
                  <a:pt x="454336" y="370107"/>
                  <a:pt x="466300" y="370332"/>
                </a:cubicBezTo>
                <a:cubicBezTo>
                  <a:pt x="520214" y="370726"/>
                  <a:pt x="548901" y="349013"/>
                  <a:pt x="577743" y="326054"/>
                </a:cubicBezTo>
                <a:cubicBezTo>
                  <a:pt x="580021" y="323809"/>
                  <a:pt x="580487" y="320074"/>
                  <a:pt x="580952" y="316339"/>
                </a:cubicBezTo>
                <a:cubicBezTo>
                  <a:pt x="582348" y="305134"/>
                  <a:pt x="588562" y="303379"/>
                  <a:pt x="605965" y="308076"/>
                </a:cubicBezTo>
                <a:cubicBezTo>
                  <a:pt x="652114" y="322674"/>
                  <a:pt x="696343" y="320597"/>
                  <a:pt x="734405" y="303844"/>
                </a:cubicBezTo>
                <a:cubicBezTo>
                  <a:pt x="759883" y="291846"/>
                  <a:pt x="788522" y="286563"/>
                  <a:pt x="821360" y="295710"/>
                </a:cubicBezTo>
                <a:cubicBezTo>
                  <a:pt x="836794" y="300161"/>
                  <a:pt x="847720" y="292672"/>
                  <a:pt x="856523" y="286182"/>
                </a:cubicBezTo>
                <a:cubicBezTo>
                  <a:pt x="863203" y="280693"/>
                  <a:pt x="871386" y="279183"/>
                  <a:pt x="885007" y="282144"/>
                </a:cubicBezTo>
                <a:cubicBezTo>
                  <a:pt x="919968" y="290292"/>
                  <a:pt x="954201" y="288234"/>
                  <a:pt x="988589" y="284931"/>
                </a:cubicBezTo>
                <a:cubicBezTo>
                  <a:pt x="1026914" y="282119"/>
                  <a:pt x="1065549" y="276816"/>
                  <a:pt x="1107034" y="280719"/>
                </a:cubicBezTo>
                <a:cubicBezTo>
                  <a:pt x="1118842" y="282190"/>
                  <a:pt x="1129303" y="278436"/>
                  <a:pt x="1138106" y="271946"/>
                </a:cubicBezTo>
                <a:lnTo>
                  <a:pt x="1147858" y="267925"/>
                </a:lnTo>
                <a:lnTo>
                  <a:pt x="1135858" y="269896"/>
                </a:lnTo>
                <a:cubicBezTo>
                  <a:pt x="1113323" y="269896"/>
                  <a:pt x="1090788" y="268662"/>
                  <a:pt x="1072008" y="266194"/>
                </a:cubicBezTo>
                <a:cubicBezTo>
                  <a:pt x="1064497" y="266194"/>
                  <a:pt x="1053229" y="264960"/>
                  <a:pt x="1045717" y="266194"/>
                </a:cubicBezTo>
                <a:cubicBezTo>
                  <a:pt x="1034450" y="268662"/>
                  <a:pt x="1019426" y="267428"/>
                  <a:pt x="1008159" y="267428"/>
                </a:cubicBezTo>
                <a:cubicBezTo>
                  <a:pt x="996891" y="267428"/>
                  <a:pt x="981868" y="269896"/>
                  <a:pt x="970600" y="266194"/>
                </a:cubicBezTo>
                <a:cubicBezTo>
                  <a:pt x="963088" y="263726"/>
                  <a:pt x="959333" y="267428"/>
                  <a:pt x="951821" y="267428"/>
                </a:cubicBezTo>
                <a:cubicBezTo>
                  <a:pt x="906750" y="267428"/>
                  <a:pt x="857924" y="267428"/>
                  <a:pt x="809098" y="267428"/>
                </a:cubicBezTo>
                <a:cubicBezTo>
                  <a:pt x="779051" y="263726"/>
                  <a:pt x="749004" y="266194"/>
                  <a:pt x="718958" y="266194"/>
                </a:cubicBezTo>
                <a:cubicBezTo>
                  <a:pt x="711446" y="266194"/>
                  <a:pt x="703934" y="264960"/>
                  <a:pt x="700178" y="262492"/>
                </a:cubicBezTo>
                <a:cubicBezTo>
                  <a:pt x="711446" y="261258"/>
                  <a:pt x="722713" y="260024"/>
                  <a:pt x="733981" y="260024"/>
                </a:cubicBezTo>
                <a:cubicBezTo>
                  <a:pt x="749004" y="260024"/>
                  <a:pt x="764028" y="260024"/>
                  <a:pt x="779051" y="260024"/>
                </a:cubicBezTo>
                <a:cubicBezTo>
                  <a:pt x="786563" y="260024"/>
                  <a:pt x="801586" y="260024"/>
                  <a:pt x="797831" y="255088"/>
                </a:cubicBezTo>
                <a:cubicBezTo>
                  <a:pt x="797831" y="252620"/>
                  <a:pt x="805342" y="252620"/>
                  <a:pt x="809098" y="252620"/>
                </a:cubicBezTo>
                <a:cubicBezTo>
                  <a:pt x="831633" y="252620"/>
                  <a:pt x="854168" y="252620"/>
                  <a:pt x="876704" y="252620"/>
                </a:cubicBezTo>
                <a:cubicBezTo>
                  <a:pt x="880459" y="252620"/>
                  <a:pt x="884215" y="252620"/>
                  <a:pt x="887971" y="252620"/>
                </a:cubicBezTo>
                <a:cubicBezTo>
                  <a:pt x="891727" y="252620"/>
                  <a:pt x="891727" y="251386"/>
                  <a:pt x="891727" y="250152"/>
                </a:cubicBezTo>
                <a:cubicBezTo>
                  <a:pt x="891727" y="250152"/>
                  <a:pt x="891727" y="250152"/>
                  <a:pt x="891727" y="248918"/>
                </a:cubicBezTo>
                <a:cubicBezTo>
                  <a:pt x="891727" y="248918"/>
                  <a:pt x="887971" y="248918"/>
                  <a:pt x="887971" y="248918"/>
                </a:cubicBezTo>
                <a:cubicBezTo>
                  <a:pt x="861680" y="250152"/>
                  <a:pt x="835389" y="247684"/>
                  <a:pt x="809098" y="246450"/>
                </a:cubicBezTo>
                <a:cubicBezTo>
                  <a:pt x="790319" y="246450"/>
                  <a:pt x="775295" y="246450"/>
                  <a:pt x="756516" y="243982"/>
                </a:cubicBezTo>
                <a:cubicBezTo>
                  <a:pt x="752760" y="242748"/>
                  <a:pt x="749004" y="242748"/>
                  <a:pt x="749004" y="242748"/>
                </a:cubicBezTo>
                <a:cubicBezTo>
                  <a:pt x="726469" y="246450"/>
                  <a:pt x="707690" y="243982"/>
                  <a:pt x="685155" y="245216"/>
                </a:cubicBezTo>
                <a:cubicBezTo>
                  <a:pt x="677643" y="245216"/>
                  <a:pt x="666376" y="243982"/>
                  <a:pt x="655108" y="246450"/>
                </a:cubicBezTo>
                <a:cubicBezTo>
                  <a:pt x="647596" y="247684"/>
                  <a:pt x="640085" y="246450"/>
                  <a:pt x="636329" y="242748"/>
                </a:cubicBezTo>
                <a:cubicBezTo>
                  <a:pt x="628817" y="237812"/>
                  <a:pt x="628817" y="236578"/>
                  <a:pt x="643840" y="235344"/>
                </a:cubicBezTo>
                <a:cubicBezTo>
                  <a:pt x="658864" y="234110"/>
                  <a:pt x="662620" y="230408"/>
                  <a:pt x="677643" y="231642"/>
                </a:cubicBezTo>
                <a:cubicBezTo>
                  <a:pt x="688911" y="232876"/>
                  <a:pt x="700178" y="231642"/>
                  <a:pt x="711446" y="231642"/>
                </a:cubicBezTo>
                <a:cubicBezTo>
                  <a:pt x="715202" y="231642"/>
                  <a:pt x="718958" y="231642"/>
                  <a:pt x="726469" y="230408"/>
                </a:cubicBezTo>
                <a:cubicBezTo>
                  <a:pt x="711446" y="230408"/>
                  <a:pt x="700178" y="229174"/>
                  <a:pt x="688911" y="229174"/>
                </a:cubicBezTo>
                <a:cubicBezTo>
                  <a:pt x="688911" y="226706"/>
                  <a:pt x="685155" y="224238"/>
                  <a:pt x="696422" y="220536"/>
                </a:cubicBezTo>
                <a:cubicBezTo>
                  <a:pt x="700178" y="218068"/>
                  <a:pt x="707690" y="218068"/>
                  <a:pt x="718958" y="218068"/>
                </a:cubicBezTo>
                <a:cubicBezTo>
                  <a:pt x="722713" y="218068"/>
                  <a:pt x="726469" y="216834"/>
                  <a:pt x="722713" y="214366"/>
                </a:cubicBezTo>
                <a:cubicBezTo>
                  <a:pt x="718958" y="214366"/>
                  <a:pt x="718958" y="213132"/>
                  <a:pt x="715202" y="213132"/>
                </a:cubicBezTo>
                <a:cubicBezTo>
                  <a:pt x="696422" y="213132"/>
                  <a:pt x="677643" y="210664"/>
                  <a:pt x="662620" y="214366"/>
                </a:cubicBezTo>
                <a:cubicBezTo>
                  <a:pt x="651352" y="216834"/>
                  <a:pt x="636329" y="216834"/>
                  <a:pt x="628817" y="214366"/>
                </a:cubicBezTo>
                <a:cubicBezTo>
                  <a:pt x="621305" y="210664"/>
                  <a:pt x="610038" y="210664"/>
                  <a:pt x="595014" y="210664"/>
                </a:cubicBezTo>
                <a:cubicBezTo>
                  <a:pt x="583747" y="210664"/>
                  <a:pt x="572479" y="210664"/>
                  <a:pt x="572479" y="204494"/>
                </a:cubicBezTo>
                <a:cubicBezTo>
                  <a:pt x="572479" y="202026"/>
                  <a:pt x="561212" y="202026"/>
                  <a:pt x="553700" y="200792"/>
                </a:cubicBezTo>
                <a:cubicBezTo>
                  <a:pt x="546188" y="200792"/>
                  <a:pt x="538676" y="200792"/>
                  <a:pt x="534921" y="200792"/>
                </a:cubicBezTo>
                <a:cubicBezTo>
                  <a:pt x="519897" y="200792"/>
                  <a:pt x="516141" y="198324"/>
                  <a:pt x="527409" y="194622"/>
                </a:cubicBezTo>
                <a:cubicBezTo>
                  <a:pt x="531165" y="192154"/>
                  <a:pt x="534921" y="188452"/>
                  <a:pt x="546188" y="189686"/>
                </a:cubicBezTo>
                <a:cubicBezTo>
                  <a:pt x="561212" y="190920"/>
                  <a:pt x="576235" y="190920"/>
                  <a:pt x="591258" y="189686"/>
                </a:cubicBezTo>
                <a:cubicBezTo>
                  <a:pt x="610038" y="188452"/>
                  <a:pt x="625061" y="189686"/>
                  <a:pt x="640085" y="189686"/>
                </a:cubicBezTo>
                <a:cubicBezTo>
                  <a:pt x="655108" y="189686"/>
                  <a:pt x="666376" y="187218"/>
                  <a:pt x="681399" y="187218"/>
                </a:cubicBezTo>
                <a:cubicBezTo>
                  <a:pt x="692667" y="187218"/>
                  <a:pt x="696422" y="183516"/>
                  <a:pt x="696422" y="177346"/>
                </a:cubicBezTo>
                <a:cubicBezTo>
                  <a:pt x="692667" y="174878"/>
                  <a:pt x="707690" y="169942"/>
                  <a:pt x="715202" y="171176"/>
                </a:cubicBezTo>
                <a:cubicBezTo>
                  <a:pt x="730225" y="171176"/>
                  <a:pt x="741493" y="168708"/>
                  <a:pt x="756516" y="172410"/>
                </a:cubicBezTo>
                <a:cubicBezTo>
                  <a:pt x="764028" y="173644"/>
                  <a:pt x="775295" y="172410"/>
                  <a:pt x="775295" y="169942"/>
                </a:cubicBezTo>
                <a:cubicBezTo>
                  <a:pt x="775295" y="165006"/>
                  <a:pt x="782807" y="166240"/>
                  <a:pt x="790319" y="167474"/>
                </a:cubicBezTo>
                <a:cubicBezTo>
                  <a:pt x="812854" y="168708"/>
                  <a:pt x="812854" y="168708"/>
                  <a:pt x="835389" y="167474"/>
                </a:cubicBezTo>
                <a:cubicBezTo>
                  <a:pt x="850413" y="166240"/>
                  <a:pt x="865436" y="165006"/>
                  <a:pt x="880459" y="165006"/>
                </a:cubicBezTo>
                <a:cubicBezTo>
                  <a:pt x="899239" y="163772"/>
                  <a:pt x="921774" y="162538"/>
                  <a:pt x="940553" y="162538"/>
                </a:cubicBezTo>
                <a:cubicBezTo>
                  <a:pt x="944309" y="162538"/>
                  <a:pt x="944309" y="162538"/>
                  <a:pt x="948065" y="162538"/>
                </a:cubicBezTo>
                <a:cubicBezTo>
                  <a:pt x="951821" y="162538"/>
                  <a:pt x="948065" y="158836"/>
                  <a:pt x="955577" y="158836"/>
                </a:cubicBezTo>
                <a:cubicBezTo>
                  <a:pt x="963088" y="160070"/>
                  <a:pt x="966844" y="161303"/>
                  <a:pt x="970600" y="161303"/>
                </a:cubicBezTo>
                <a:cubicBezTo>
                  <a:pt x="981868" y="161303"/>
                  <a:pt x="989379" y="158836"/>
                  <a:pt x="996891" y="158836"/>
                </a:cubicBezTo>
                <a:cubicBezTo>
                  <a:pt x="1008159" y="158836"/>
                  <a:pt x="1015670" y="160070"/>
                  <a:pt x="1023182" y="158836"/>
                </a:cubicBezTo>
                <a:cubicBezTo>
                  <a:pt x="1030694" y="157601"/>
                  <a:pt x="1034450" y="157601"/>
                  <a:pt x="1041961" y="157601"/>
                </a:cubicBezTo>
                <a:cubicBezTo>
                  <a:pt x="1056985" y="157601"/>
                  <a:pt x="1072008" y="155133"/>
                  <a:pt x="1087032" y="155133"/>
                </a:cubicBezTo>
                <a:cubicBezTo>
                  <a:pt x="1090788" y="152665"/>
                  <a:pt x="1102055" y="153899"/>
                  <a:pt x="1109567" y="153899"/>
                </a:cubicBezTo>
                <a:cubicBezTo>
                  <a:pt x="1113323" y="153899"/>
                  <a:pt x="1117079" y="153899"/>
                  <a:pt x="1117079" y="153899"/>
                </a:cubicBezTo>
                <a:cubicBezTo>
                  <a:pt x="1143370" y="153899"/>
                  <a:pt x="1169661" y="153899"/>
                  <a:pt x="1195952" y="152665"/>
                </a:cubicBezTo>
                <a:lnTo>
                  <a:pt x="1240638" y="151931"/>
                </a:lnTo>
                <a:lnTo>
                  <a:pt x="1241451" y="148271"/>
                </a:lnTo>
                <a:cubicBezTo>
                  <a:pt x="1244039" y="143536"/>
                  <a:pt x="1250564" y="139291"/>
                  <a:pt x="1243312" y="133331"/>
                </a:cubicBezTo>
                <a:cubicBezTo>
                  <a:pt x="1235905" y="128615"/>
                  <a:pt x="1227412" y="132615"/>
                  <a:pt x="1221197" y="134369"/>
                </a:cubicBezTo>
                <a:cubicBezTo>
                  <a:pt x="1211047" y="135633"/>
                  <a:pt x="1200896" y="136898"/>
                  <a:pt x="1189553" y="131692"/>
                </a:cubicBezTo>
                <a:cubicBezTo>
                  <a:pt x="1115433" y="100966"/>
                  <a:pt x="1050282" y="110552"/>
                  <a:pt x="990833" y="138549"/>
                </a:cubicBezTo>
                <a:cubicBezTo>
                  <a:pt x="978094" y="144548"/>
                  <a:pt x="969911" y="146057"/>
                  <a:pt x="957065" y="136871"/>
                </a:cubicBezTo>
                <a:cubicBezTo>
                  <a:pt x="932875" y="122479"/>
                  <a:pt x="903354" y="118802"/>
                  <a:pt x="873212" y="120105"/>
                </a:cubicBezTo>
                <a:cubicBezTo>
                  <a:pt x="839134" y="120918"/>
                  <a:pt x="804435" y="126711"/>
                  <a:pt x="768544" y="126033"/>
                </a:cubicBezTo>
                <a:cubicBezTo>
                  <a:pt x="748553" y="126072"/>
                  <a:pt x="735086" y="121866"/>
                  <a:pt x="720272" y="112435"/>
                </a:cubicBezTo>
                <a:cubicBezTo>
                  <a:pt x="700173" y="97288"/>
                  <a:pt x="690178" y="97307"/>
                  <a:pt x="670604" y="110041"/>
                </a:cubicBezTo>
                <a:cubicBezTo>
                  <a:pt x="657710" y="117285"/>
                  <a:pt x="641500" y="119060"/>
                  <a:pt x="623632" y="118098"/>
                </a:cubicBezTo>
                <a:cubicBezTo>
                  <a:pt x="605609" y="118382"/>
                  <a:pt x="589398" y="120156"/>
                  <a:pt x="572568" y="126910"/>
                </a:cubicBezTo>
                <a:cubicBezTo>
                  <a:pt x="551491" y="135664"/>
                  <a:pt x="526526" y="127497"/>
                  <a:pt x="522793" y="109331"/>
                </a:cubicBezTo>
                <a:cubicBezTo>
                  <a:pt x="521600" y="102861"/>
                  <a:pt x="522376" y="96636"/>
                  <a:pt x="525119" y="90656"/>
                </a:cubicBezTo>
                <a:cubicBezTo>
                  <a:pt x="528638" y="78451"/>
                  <a:pt x="540912" y="76187"/>
                  <a:pt x="557849" y="84618"/>
                </a:cubicBezTo>
                <a:cubicBezTo>
                  <a:pt x="590067" y="98746"/>
                  <a:pt x="614149" y="97952"/>
                  <a:pt x="632530" y="78748"/>
                </a:cubicBezTo>
                <a:cubicBezTo>
                  <a:pt x="634653" y="77748"/>
                  <a:pt x="636932" y="75503"/>
                  <a:pt x="639210" y="73258"/>
                </a:cubicBezTo>
                <a:cubicBezTo>
                  <a:pt x="657126" y="57789"/>
                  <a:pt x="657126" y="57789"/>
                  <a:pt x="641429" y="39398"/>
                </a:cubicBezTo>
                <a:cubicBezTo>
                  <a:pt x="641584" y="38153"/>
                  <a:pt x="643552" y="38398"/>
                  <a:pt x="643707" y="37153"/>
                </a:cubicBezTo>
                <a:cubicBezTo>
                  <a:pt x="657174" y="41359"/>
                  <a:pt x="668207" y="49055"/>
                  <a:pt x="679395" y="55506"/>
                </a:cubicBezTo>
                <a:cubicBezTo>
                  <a:pt x="698146" y="65427"/>
                  <a:pt x="702237" y="64673"/>
                  <a:pt x="709692" y="52958"/>
                </a:cubicBezTo>
                <a:cubicBezTo>
                  <a:pt x="712436" y="46978"/>
                  <a:pt x="716837" y="43733"/>
                  <a:pt x="728646" y="45204"/>
                </a:cubicBezTo>
                <a:cubicBezTo>
                  <a:pt x="736518" y="46185"/>
                  <a:pt x="746824" y="43675"/>
                  <a:pt x="754851" y="43411"/>
                </a:cubicBezTo>
                <a:cubicBezTo>
                  <a:pt x="767125" y="41147"/>
                  <a:pt x="778779" y="43862"/>
                  <a:pt x="787844" y="51313"/>
                </a:cubicBezTo>
                <a:cubicBezTo>
                  <a:pt x="797064" y="57519"/>
                  <a:pt x="804937" y="58499"/>
                  <a:pt x="813430" y="54500"/>
                </a:cubicBezTo>
                <a:cubicBezTo>
                  <a:pt x="827827" y="51236"/>
                  <a:pt x="839790" y="51462"/>
                  <a:pt x="854915" y="58403"/>
                </a:cubicBezTo>
                <a:cubicBezTo>
                  <a:pt x="873821" y="67079"/>
                  <a:pt x="890496" y="61570"/>
                  <a:pt x="890234" y="47630"/>
                </a:cubicBezTo>
                <a:cubicBezTo>
                  <a:pt x="887693" y="35935"/>
                  <a:pt x="896031" y="33180"/>
                  <a:pt x="910273" y="31161"/>
                </a:cubicBezTo>
                <a:cubicBezTo>
                  <a:pt x="932542" y="28877"/>
                  <a:pt x="954036" y="32819"/>
                  <a:pt x="975996" y="33025"/>
                </a:cubicBezTo>
                <a:cubicBezTo>
                  <a:pt x="1036124" y="31665"/>
                  <a:pt x="1096253" y="30304"/>
                  <a:pt x="1156382" y="28943"/>
                </a:cubicBezTo>
                <a:cubicBezTo>
                  <a:pt x="1174405" y="28659"/>
                  <a:pt x="1183208" y="22169"/>
                  <a:pt x="1180822" y="9229"/>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15566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983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Picture Placeholder 2"/>
          <p:cNvSpPr>
            <a:spLocks noGrp="1"/>
          </p:cNvSpPr>
          <p:nvPr>
            <p:ph type="pic" idx="11" hasCustomPrompt="1"/>
          </p:nvPr>
        </p:nvSpPr>
        <p:spPr>
          <a:xfrm>
            <a:off x="0" y="0"/>
            <a:ext cx="6768075" cy="6858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118852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01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1139022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BBB808-0EC7-4294-9DDE-EF42329ECA0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A422303-86FD-48DF-BB74-BD628505C0C7}"/>
              </a:ext>
            </a:extLst>
          </p:cNvPr>
          <p:cNvSpPr>
            <a:spLocks noGrp="1"/>
          </p:cNvSpPr>
          <p:nvPr>
            <p:ph type="dt" sz="half" idx="10"/>
          </p:nvPr>
        </p:nvSpPr>
        <p:spPr/>
        <p:txBody>
          <a:bodyPr/>
          <a:lstStyle/>
          <a:p>
            <a:fld id="{1BD60D49-9C83-43CA-8C05-1CE9FFD1C5A3}" type="datetimeFigureOut">
              <a:rPr lang="it-IT" smtClean="0"/>
              <a:t>06/12/2019</a:t>
            </a:fld>
            <a:endParaRPr lang="it-IT"/>
          </a:p>
        </p:txBody>
      </p:sp>
      <p:sp>
        <p:nvSpPr>
          <p:cNvPr id="4" name="Segnaposto piè di pagina 3">
            <a:extLst>
              <a:ext uri="{FF2B5EF4-FFF2-40B4-BE49-F238E27FC236}">
                <a16:creationId xmlns:a16="http://schemas.microsoft.com/office/drawing/2014/main" id="{8AB61BA8-1D36-4E5A-9B7F-67FE2DF8373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9A06C34-8F23-43E3-BFAD-416719F44FC3}"/>
              </a:ext>
            </a:extLst>
          </p:cNvPr>
          <p:cNvSpPr>
            <a:spLocks noGrp="1"/>
          </p:cNvSpPr>
          <p:nvPr>
            <p:ph type="sldNum" sz="quarter" idx="12"/>
          </p:nvPr>
        </p:nvSpPr>
        <p:spPr/>
        <p:txBody>
          <a:bodyPr/>
          <a:lstStyle/>
          <a:p>
            <a:fld id="{559009EE-9D23-4F38-8738-73637F444913}" type="slidenum">
              <a:rPr lang="it-IT" smtClean="0"/>
              <a:t>‹N›</a:t>
            </a:fld>
            <a:endParaRPr lang="it-IT"/>
          </a:p>
        </p:txBody>
      </p:sp>
    </p:spTree>
    <p:extLst>
      <p:ext uri="{BB962C8B-B14F-4D97-AF65-F5344CB8AC3E}">
        <p14:creationId xmlns:p14="http://schemas.microsoft.com/office/powerpoint/2010/main" val="136166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D305F2-0603-406B-B563-5129A96DC90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C11A57C-3A52-4C2A-9DF7-B32E371B2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0F5F9E6-A2E3-4F49-8187-004B976BA619}"/>
              </a:ext>
            </a:extLst>
          </p:cNvPr>
          <p:cNvSpPr>
            <a:spLocks noGrp="1"/>
          </p:cNvSpPr>
          <p:nvPr>
            <p:ph type="dt" sz="half" idx="10"/>
          </p:nvPr>
        </p:nvSpPr>
        <p:spPr/>
        <p:txBody>
          <a:bodyPr/>
          <a:lstStyle/>
          <a:p>
            <a:fld id="{1BD60D49-9C83-43CA-8C05-1CE9FFD1C5A3}" type="datetimeFigureOut">
              <a:rPr lang="it-IT" smtClean="0"/>
              <a:t>06/12/2019</a:t>
            </a:fld>
            <a:endParaRPr lang="it-IT"/>
          </a:p>
        </p:txBody>
      </p:sp>
      <p:sp>
        <p:nvSpPr>
          <p:cNvPr id="5" name="Segnaposto piè di pagina 4">
            <a:extLst>
              <a:ext uri="{FF2B5EF4-FFF2-40B4-BE49-F238E27FC236}">
                <a16:creationId xmlns:a16="http://schemas.microsoft.com/office/drawing/2014/main" id="{D18D26EE-0C57-4522-97E6-0BF03C8F06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AAF78C4-DBDE-40F1-8101-5DC94512A132}"/>
              </a:ext>
            </a:extLst>
          </p:cNvPr>
          <p:cNvSpPr>
            <a:spLocks noGrp="1"/>
          </p:cNvSpPr>
          <p:nvPr>
            <p:ph type="sldNum" sz="quarter" idx="12"/>
          </p:nvPr>
        </p:nvSpPr>
        <p:spPr/>
        <p:txBody>
          <a:bodyPr/>
          <a:lstStyle/>
          <a:p>
            <a:fld id="{559009EE-9D23-4F38-8738-73637F444913}" type="slidenum">
              <a:rPr lang="it-IT" smtClean="0"/>
              <a:t>‹N›</a:t>
            </a:fld>
            <a:endParaRPr lang="it-IT"/>
          </a:p>
        </p:txBody>
      </p:sp>
    </p:spTree>
    <p:extLst>
      <p:ext uri="{BB962C8B-B14F-4D97-AF65-F5344CB8AC3E}">
        <p14:creationId xmlns:p14="http://schemas.microsoft.com/office/powerpoint/2010/main" val="3407573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7" name="Immagine 6">
            <a:extLst>
              <a:ext uri="{FF2B5EF4-FFF2-40B4-BE49-F238E27FC236}">
                <a16:creationId xmlns:a16="http://schemas.microsoft.com/office/drawing/2014/main" id="{798E366B-0F29-4EAD-A57B-53522FFB9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2" t="23974" r="2653" b="26733"/>
          <a:stretch/>
        </p:blipFill>
        <p:spPr>
          <a:xfrm>
            <a:off x="9458037" y="6035771"/>
            <a:ext cx="2733963" cy="822229"/>
          </a:xfrm>
          <a:prstGeom prst="rect">
            <a:avLst/>
          </a:prstGeom>
        </p:spPr>
      </p:pic>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rgbClr val="FE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7" name="Immagine 6">
            <a:extLst>
              <a:ext uri="{FF2B5EF4-FFF2-40B4-BE49-F238E27FC236}">
                <a16:creationId xmlns:a16="http://schemas.microsoft.com/office/drawing/2014/main" id="{798E366B-0F29-4EAD-A57B-53522FFB9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2" t="23974" r="2653" b="26733"/>
          <a:stretch/>
        </p:blipFill>
        <p:spPr>
          <a:xfrm>
            <a:off x="9458037" y="6035771"/>
            <a:ext cx="2733963" cy="822229"/>
          </a:xfrm>
          <a:prstGeom prst="rect">
            <a:avLst/>
          </a:prstGeom>
        </p:spPr>
      </p:pic>
    </p:spTree>
    <p:extLst>
      <p:ext uri="{BB962C8B-B14F-4D97-AF65-F5344CB8AC3E}">
        <p14:creationId xmlns:p14="http://schemas.microsoft.com/office/powerpoint/2010/main" val="271030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rgbClr val="A0C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7" name="Immagine 6">
            <a:extLst>
              <a:ext uri="{FF2B5EF4-FFF2-40B4-BE49-F238E27FC236}">
                <a16:creationId xmlns:a16="http://schemas.microsoft.com/office/drawing/2014/main" id="{798E366B-0F29-4EAD-A57B-53522FFB9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2" t="23974" r="2653" b="26733"/>
          <a:stretch/>
        </p:blipFill>
        <p:spPr>
          <a:xfrm>
            <a:off x="9458037" y="6035771"/>
            <a:ext cx="2733963" cy="822229"/>
          </a:xfrm>
          <a:prstGeom prst="rect">
            <a:avLst/>
          </a:prstGeom>
        </p:spPr>
      </p:pic>
    </p:spTree>
    <p:extLst>
      <p:ext uri="{BB962C8B-B14F-4D97-AF65-F5344CB8AC3E}">
        <p14:creationId xmlns:p14="http://schemas.microsoft.com/office/powerpoint/2010/main" val="3338234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rgbClr val="32B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7" name="Immagine 6">
            <a:extLst>
              <a:ext uri="{FF2B5EF4-FFF2-40B4-BE49-F238E27FC236}">
                <a16:creationId xmlns:a16="http://schemas.microsoft.com/office/drawing/2014/main" id="{798E366B-0F29-4EAD-A57B-53522FFB9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2" t="23974" r="2653" b="26733"/>
          <a:stretch/>
        </p:blipFill>
        <p:spPr>
          <a:xfrm>
            <a:off x="9458037" y="6035771"/>
            <a:ext cx="2733963" cy="822229"/>
          </a:xfrm>
          <a:prstGeom prst="rect">
            <a:avLst/>
          </a:prstGeom>
        </p:spPr>
      </p:pic>
    </p:spTree>
    <p:extLst>
      <p:ext uri="{BB962C8B-B14F-4D97-AF65-F5344CB8AC3E}">
        <p14:creationId xmlns:p14="http://schemas.microsoft.com/office/powerpoint/2010/main" val="122599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7" name="Immagine 6">
            <a:extLst>
              <a:ext uri="{FF2B5EF4-FFF2-40B4-BE49-F238E27FC236}">
                <a16:creationId xmlns:a16="http://schemas.microsoft.com/office/drawing/2014/main" id="{798E366B-0F29-4EAD-A57B-53522FFB9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2" t="23974" r="2653" b="26733"/>
          <a:stretch/>
        </p:blipFill>
        <p:spPr>
          <a:xfrm>
            <a:off x="9458037" y="6035771"/>
            <a:ext cx="2733963" cy="822229"/>
          </a:xfrm>
          <a:prstGeom prst="rect">
            <a:avLst/>
          </a:prstGeom>
        </p:spPr>
      </p:pic>
    </p:spTree>
    <p:extLst>
      <p:ext uri="{BB962C8B-B14F-4D97-AF65-F5344CB8AC3E}">
        <p14:creationId xmlns:p14="http://schemas.microsoft.com/office/powerpoint/2010/main" val="305277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id="{36BA39E4-4787-4A57-95AF-71D0542315A0}"/>
              </a:ext>
            </a:extLst>
          </p:cNvPr>
          <p:cNvGrpSpPr/>
          <p:nvPr userDrawn="1"/>
        </p:nvGrpSpPr>
        <p:grpSpPr>
          <a:xfrm flipV="1">
            <a:off x="5427361" y="1143268"/>
            <a:ext cx="1337278" cy="220479"/>
            <a:chOff x="5809673" y="3008118"/>
            <a:chExt cx="2419398" cy="398889"/>
          </a:xfrm>
        </p:grpSpPr>
        <p:sp>
          <p:nvSpPr>
            <p:cNvPr id="33" name="Rectangle 32">
              <a:extLst>
                <a:ext uri="{FF2B5EF4-FFF2-40B4-BE49-F238E27FC236}">
                  <a16:creationId xmlns:a16="http://schemas.microsoft.com/office/drawing/2014/main"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3856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86" r:id="rId2"/>
    <p:sldLayoutId id="2147483687" r:id="rId3"/>
    <p:sldLayoutId id="2147483688" r:id="rId4"/>
    <p:sldLayoutId id="2147483689" r:id="rId5"/>
    <p:sldLayoutId id="2147483668" r:id="rId6"/>
    <p:sldLayoutId id="2147483658" r:id="rId7"/>
    <p:sldLayoutId id="2147483662" r:id="rId8"/>
    <p:sldLayoutId id="2147483666" r:id="rId9"/>
    <p:sldLayoutId id="2147483669" r:id="rId10"/>
    <p:sldLayoutId id="2147483670" r:id="rId11"/>
    <p:sldLayoutId id="2147483679" r:id="rId12"/>
    <p:sldLayoutId id="2147483680"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1989FC4-4AA7-4D3D-AFB1-80688D74EC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CADAFC4-366A-4192-B7CA-DB525BBEC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9F6230-99E6-4874-A1D3-0B6967107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60D49-9C83-43CA-8C05-1CE9FFD1C5A3}" type="datetimeFigureOut">
              <a:rPr lang="it-IT" smtClean="0"/>
              <a:t>06/12/2019</a:t>
            </a:fld>
            <a:endParaRPr lang="it-IT"/>
          </a:p>
        </p:txBody>
      </p:sp>
      <p:sp>
        <p:nvSpPr>
          <p:cNvPr id="5" name="Segnaposto piè di pagina 4">
            <a:extLst>
              <a:ext uri="{FF2B5EF4-FFF2-40B4-BE49-F238E27FC236}">
                <a16:creationId xmlns:a16="http://schemas.microsoft.com/office/drawing/2014/main" id="{9AB3CCC7-D970-4BB7-BF97-7C88D08A9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C77D4BA-74D6-4D53-9DAC-12F96B9AFC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009EE-9D23-4F38-8738-73637F444913}" type="slidenum">
              <a:rPr lang="it-IT" smtClean="0"/>
              <a:t>‹N›</a:t>
            </a:fld>
            <a:endParaRPr lang="it-IT"/>
          </a:p>
        </p:txBody>
      </p:sp>
    </p:spTree>
    <p:extLst>
      <p:ext uri="{BB962C8B-B14F-4D97-AF65-F5344CB8AC3E}">
        <p14:creationId xmlns:p14="http://schemas.microsoft.com/office/powerpoint/2010/main" val="3046755626"/>
      </p:ext>
    </p:extLst>
  </p:cSld>
  <p:clrMap bg1="lt1" tx1="dk1" bg2="lt2" tx2="dk2" accent1="accent1" accent2="accent2" accent3="accent3" accent4="accent4" accent5="accent5" accent6="accent6" hlink="hlink" folHlink="folHlink"/>
  <p:sldLayoutIdLst>
    <p:sldLayoutId id="2147483654"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4.wdp"/><Relationship Id="rId7" Type="http://schemas.openxmlformats.org/officeDocument/2006/relationships/image" Target="../media/image28.png"/><Relationship Id="rId12"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CB9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Freeform: Shape 18">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magine 7">
            <a:extLst>
              <a:ext uri="{FF2B5EF4-FFF2-40B4-BE49-F238E27FC236}">
                <a16:creationId xmlns:a16="http://schemas.microsoft.com/office/drawing/2014/main" id="{FCA4BEDE-021A-47D6-AE05-DFB026513590}"/>
              </a:ext>
            </a:extLst>
          </p:cNvPr>
          <p:cNvPicPr>
            <a:picLocks noChangeAspect="1"/>
          </p:cNvPicPr>
          <p:nvPr/>
        </p:nvPicPr>
        <p:blipFill>
          <a:blip r:embed="rId3"/>
          <a:stretch>
            <a:fillRect/>
          </a:stretch>
        </p:blipFill>
        <p:spPr>
          <a:xfrm>
            <a:off x="3208886" y="1259975"/>
            <a:ext cx="5462546" cy="1351980"/>
          </a:xfrm>
          <a:prstGeom prst="rect">
            <a:avLst/>
          </a:prstGeom>
        </p:spPr>
      </p:pic>
      <p:sp>
        <p:nvSpPr>
          <p:cNvPr id="3" name="Rettangolo 2">
            <a:extLst>
              <a:ext uri="{FF2B5EF4-FFF2-40B4-BE49-F238E27FC236}">
                <a16:creationId xmlns:a16="http://schemas.microsoft.com/office/drawing/2014/main" id="{CBF0B06A-3B50-4753-9BD8-743EF7B64A93}"/>
              </a:ext>
            </a:extLst>
          </p:cNvPr>
          <p:cNvSpPr/>
          <p:nvPr/>
        </p:nvSpPr>
        <p:spPr>
          <a:xfrm>
            <a:off x="4780722" y="1560443"/>
            <a:ext cx="1689652" cy="126227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solidFill>
                <a:schemeClr val="bg1"/>
              </a:solidFill>
            </a:endParaRPr>
          </a:p>
        </p:txBody>
      </p:sp>
      <p:sp>
        <p:nvSpPr>
          <p:cNvPr id="9" name="CasellaDiTesto 8">
            <a:extLst>
              <a:ext uri="{FF2B5EF4-FFF2-40B4-BE49-F238E27FC236}">
                <a16:creationId xmlns:a16="http://schemas.microsoft.com/office/drawing/2014/main" id="{7587E3A2-F6E0-418A-9B0E-6C90F54ADDEC}"/>
              </a:ext>
            </a:extLst>
          </p:cNvPr>
          <p:cNvSpPr txBox="1"/>
          <p:nvPr/>
        </p:nvSpPr>
        <p:spPr>
          <a:xfrm>
            <a:off x="2951497" y="3871930"/>
            <a:ext cx="6223689" cy="1107996"/>
          </a:xfrm>
          <a:prstGeom prst="rect">
            <a:avLst/>
          </a:prstGeom>
          <a:noFill/>
        </p:spPr>
        <p:txBody>
          <a:bodyPr wrap="square" rtlCol="0">
            <a:spAutoFit/>
          </a:bodyPr>
          <a:lstStyle/>
          <a:p>
            <a:pPr algn="ctr"/>
            <a:r>
              <a:rPr lang="it-IT" sz="6600" b="1" dirty="0">
                <a:latin typeface="Kristen ITC" panose="03050502040202030202" pitchFamily="66" charset="0"/>
              </a:rPr>
              <a:t>…</a:t>
            </a:r>
            <a:r>
              <a:rPr lang="it-IT" sz="6600" b="1" dirty="0" err="1">
                <a:latin typeface="Kristen ITC" panose="03050502040202030202" pitchFamily="66" charset="0"/>
              </a:rPr>
              <a:t>what</a:t>
            </a:r>
            <a:r>
              <a:rPr lang="it-IT" sz="6600" b="1" dirty="0">
                <a:latin typeface="Kristen ITC" panose="03050502040202030202" pitchFamily="66" charset="0"/>
              </a:rPr>
              <a:t> else?</a:t>
            </a:r>
          </a:p>
        </p:txBody>
      </p:sp>
      <p:pic>
        <p:nvPicPr>
          <p:cNvPr id="2" name="Immagine 1">
            <a:extLst>
              <a:ext uri="{FF2B5EF4-FFF2-40B4-BE49-F238E27FC236}">
                <a16:creationId xmlns:a16="http://schemas.microsoft.com/office/drawing/2014/main" id="{37358DA3-7DEC-484A-BC5F-28C4976C29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692" y1="21786" x2="27692" y2="21786"/>
                        <a14:foregroundMark x1="66538" y1="31071" x2="66538" y2="31071"/>
                        <a14:foregroundMark x1="63077" y1="55000" x2="63077" y2="55000"/>
                        <a14:foregroundMark x1="37308" y1="52143" x2="37308" y2="52143"/>
                        <a14:foregroundMark x1="69615" y1="21786" x2="69615" y2="21786"/>
                      </a14:backgroundRemoval>
                    </a14:imgEffect>
                  </a14:imgLayer>
                </a14:imgProps>
              </a:ext>
            </a:extLst>
          </a:blip>
          <a:stretch>
            <a:fillRect/>
          </a:stretch>
        </p:blipFill>
        <p:spPr>
          <a:xfrm>
            <a:off x="4565787" y="938464"/>
            <a:ext cx="2113307" cy="2275869"/>
          </a:xfrm>
          <a:prstGeom prst="rect">
            <a:avLst/>
          </a:prstGeom>
        </p:spPr>
      </p:pic>
    </p:spTree>
    <p:extLst>
      <p:ext uri="{BB962C8B-B14F-4D97-AF65-F5344CB8AC3E}">
        <p14:creationId xmlns:p14="http://schemas.microsoft.com/office/powerpoint/2010/main" val="738704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5">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itle 1">
            <a:extLst>
              <a:ext uri="{FF2B5EF4-FFF2-40B4-BE49-F238E27FC236}">
                <a16:creationId xmlns:a16="http://schemas.microsoft.com/office/drawing/2014/main" id="{2D19D5C9-0EC9-4A8E-85B2-69CB3C3CA43C}"/>
              </a:ext>
            </a:extLst>
          </p:cNvPr>
          <p:cNvSpPr txBox="1">
            <a:spLocks/>
          </p:cNvSpPr>
          <p:nvPr/>
        </p:nvSpPr>
        <p:spPr>
          <a:xfrm>
            <a:off x="6828634" y="2728275"/>
            <a:ext cx="4805996" cy="253820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ko-KR" sz="4800" b="1" dirty="0" err="1">
                <a:solidFill>
                  <a:srgbClr val="E61358"/>
                </a:solidFill>
                <a:latin typeface="Kristen ITC" panose="03050502040202030202" pitchFamily="66" charset="0"/>
                <a:ea typeface="+mn-ea"/>
                <a:cs typeface="Arial" pitchFamily="34" charset="0"/>
              </a:rPr>
              <a:t>Regola</a:t>
            </a:r>
            <a:r>
              <a:rPr lang="en-US" altLang="ko-KR" sz="4800" b="1" dirty="0">
                <a:solidFill>
                  <a:srgbClr val="E61358"/>
                </a:solidFill>
                <a:latin typeface="Kristen ITC" panose="03050502040202030202" pitchFamily="66" charset="0"/>
                <a:ea typeface="+mn-ea"/>
                <a:cs typeface="Arial" pitchFamily="34" charset="0"/>
              </a:rPr>
              <a:t> </a:t>
            </a:r>
            <a:r>
              <a:rPr lang="en-US" altLang="ko-KR" sz="4800" b="1" dirty="0" err="1">
                <a:solidFill>
                  <a:srgbClr val="E61358"/>
                </a:solidFill>
                <a:latin typeface="Kristen ITC" panose="03050502040202030202" pitchFamily="66" charset="0"/>
                <a:ea typeface="+mn-ea"/>
                <a:cs typeface="Arial" pitchFamily="34" charset="0"/>
              </a:rPr>
              <a:t>numero</a:t>
            </a:r>
            <a:r>
              <a:rPr lang="en-US" altLang="ko-KR" sz="4800" b="1" dirty="0">
                <a:solidFill>
                  <a:srgbClr val="E61358"/>
                </a:solidFill>
                <a:latin typeface="Kristen ITC" panose="03050502040202030202" pitchFamily="66" charset="0"/>
                <a:ea typeface="+mn-ea"/>
                <a:cs typeface="Arial" pitchFamily="34" charset="0"/>
              </a:rPr>
              <a:t> 2:</a:t>
            </a:r>
          </a:p>
          <a:p>
            <a:pPr>
              <a:spcAft>
                <a:spcPts val="600"/>
              </a:spcAft>
            </a:pPr>
            <a:endParaRPr lang="en-US" altLang="ko-KR" sz="4800" b="1" dirty="0">
              <a:solidFill>
                <a:srgbClr val="E61358"/>
              </a:solidFill>
              <a:latin typeface="Kristen ITC" panose="03050502040202030202" pitchFamily="66" charset="0"/>
              <a:ea typeface="+mn-ea"/>
              <a:cs typeface="Arial" pitchFamily="34" charset="0"/>
            </a:endParaRPr>
          </a:p>
          <a:p>
            <a:pPr>
              <a:spcAft>
                <a:spcPts val="600"/>
              </a:spcAft>
            </a:pPr>
            <a:r>
              <a:rPr lang="en-US" altLang="ko-KR" sz="4800" b="1" dirty="0">
                <a:solidFill>
                  <a:srgbClr val="E61358"/>
                </a:solidFill>
                <a:latin typeface="Kristen ITC" panose="03050502040202030202" pitchFamily="66" charset="0"/>
                <a:ea typeface="+mn-ea"/>
                <a:cs typeface="Arial" pitchFamily="34" charset="0"/>
              </a:rPr>
              <a:t> </a:t>
            </a:r>
            <a:r>
              <a:rPr lang="en-US" altLang="ko-KR" sz="3000" b="1" dirty="0" err="1">
                <a:solidFill>
                  <a:srgbClr val="000000"/>
                </a:solidFill>
              </a:rPr>
              <a:t>mettiamo</a:t>
            </a:r>
            <a:r>
              <a:rPr lang="en-US" altLang="ko-KR" sz="3000" b="1" dirty="0">
                <a:solidFill>
                  <a:srgbClr val="000000"/>
                </a:solidFill>
              </a:rPr>
              <a:t> in </a:t>
            </a:r>
            <a:r>
              <a:rPr lang="en-US" altLang="ko-KR" sz="3000" b="1" dirty="0" err="1">
                <a:solidFill>
                  <a:srgbClr val="000000"/>
                </a:solidFill>
              </a:rPr>
              <a:t>ordine</a:t>
            </a:r>
            <a:endParaRPr lang="en-US" altLang="ko-KR" sz="3000" dirty="0">
              <a:solidFill>
                <a:srgbClr val="000000"/>
              </a:solidFill>
            </a:endParaRPr>
          </a:p>
        </p:txBody>
      </p:sp>
      <p:sp>
        <p:nvSpPr>
          <p:cNvPr id="30"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Segnaposto immagine 2">
            <a:extLst>
              <a:ext uri="{FF2B5EF4-FFF2-40B4-BE49-F238E27FC236}">
                <a16:creationId xmlns:a16="http://schemas.microsoft.com/office/drawing/2014/main" id="{69BDE304-9A0E-483D-B7F1-A0EE5E3458FA}"/>
              </a:ext>
            </a:extLst>
          </p:cNvPr>
          <p:cNvPicPr>
            <a:picLocks noGrp="1" noChangeAspect="1"/>
          </p:cNvPicPr>
          <p:nvPr>
            <p:ph type="pic" idx="4294967295"/>
          </p:nvPr>
        </p:nvPicPr>
        <p:blipFill rotWithShape="1">
          <a:blip r:embed="rId3">
            <a:alphaModFix/>
          </a:blip>
          <a:srcRect r="-2" b="8226"/>
          <a:stretch/>
        </p:blipFill>
        <p:spPr>
          <a:xfrm>
            <a:off x="0" y="760562"/>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7" name="Pentagon 48">
            <a:extLst>
              <a:ext uri="{FF2B5EF4-FFF2-40B4-BE49-F238E27FC236}">
                <a16:creationId xmlns:a16="http://schemas.microsoft.com/office/drawing/2014/main" id="{43692325-B7F6-4CE7-8114-135132CCC0D6}"/>
              </a:ext>
            </a:extLst>
          </p:cNvPr>
          <p:cNvSpPr/>
          <p:nvPr/>
        </p:nvSpPr>
        <p:spPr>
          <a:xfrm>
            <a:off x="0" y="108329"/>
            <a:ext cx="1488245" cy="768000"/>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8" name="TextBox 53">
            <a:extLst>
              <a:ext uri="{FF2B5EF4-FFF2-40B4-BE49-F238E27FC236}">
                <a16:creationId xmlns:a16="http://schemas.microsoft.com/office/drawing/2014/main" id="{A529FFAF-C6B5-4C8C-AAB6-5E277523F01A}"/>
              </a:ext>
            </a:extLst>
          </p:cNvPr>
          <p:cNvSpPr txBox="1"/>
          <p:nvPr/>
        </p:nvSpPr>
        <p:spPr>
          <a:xfrm>
            <a:off x="108898" y="213689"/>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01</a:t>
            </a:r>
          </a:p>
        </p:txBody>
      </p:sp>
      <p:sp>
        <p:nvSpPr>
          <p:cNvPr id="9" name="Rectangle 2">
            <a:extLst>
              <a:ext uri="{FF2B5EF4-FFF2-40B4-BE49-F238E27FC236}">
                <a16:creationId xmlns:a16="http://schemas.microsoft.com/office/drawing/2014/main" id="{A337E520-0600-49A1-8586-2A930E84727E}"/>
              </a:ext>
            </a:extLst>
          </p:cNvPr>
          <p:cNvSpPr/>
          <p:nvPr/>
        </p:nvSpPr>
        <p:spPr>
          <a:xfrm>
            <a:off x="1220265" y="108329"/>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 name="TextBox 10">
            <a:extLst>
              <a:ext uri="{FF2B5EF4-FFF2-40B4-BE49-F238E27FC236}">
                <a16:creationId xmlns:a16="http://schemas.microsoft.com/office/drawing/2014/main" id="{D873E279-3EF4-4782-86C5-91B5060BD355}"/>
              </a:ext>
            </a:extLst>
          </p:cNvPr>
          <p:cNvSpPr txBox="1"/>
          <p:nvPr/>
        </p:nvSpPr>
        <p:spPr bwMode="auto">
          <a:xfrm>
            <a:off x="1682817" y="293208"/>
            <a:ext cx="8600462" cy="43088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200" b="1" dirty="0" err="1">
                <a:cs typeface="Arial" pitchFamily="34" charset="0"/>
              </a:rPr>
              <a:t>Usare</a:t>
            </a:r>
            <a:r>
              <a:rPr lang="en-US" altLang="ko-KR" sz="2200" b="1" dirty="0">
                <a:cs typeface="Arial" pitchFamily="34" charset="0"/>
              </a:rPr>
              <a:t> Moodle per la </a:t>
            </a:r>
            <a:r>
              <a:rPr lang="en-US" altLang="ko-KR" sz="2200" b="1" dirty="0" err="1">
                <a:cs typeface="Arial" pitchFamily="34" charset="0"/>
              </a:rPr>
              <a:t>gestione</a:t>
            </a:r>
            <a:r>
              <a:rPr lang="en-US" altLang="ko-KR" sz="2200" b="1" dirty="0">
                <a:cs typeface="Arial" pitchFamily="34" charset="0"/>
              </a:rPr>
              <a:t> di un </a:t>
            </a:r>
            <a:r>
              <a:rPr lang="en-US" altLang="ko-KR" sz="2200" b="1" dirty="0" err="1">
                <a:cs typeface="Arial" pitchFamily="34" charset="0"/>
              </a:rPr>
              <a:t>parternariato</a:t>
            </a:r>
            <a:endParaRPr lang="en-US" altLang="ko-KR" sz="2200" b="1" dirty="0">
              <a:cs typeface="Arial" pitchFamily="34" charset="0"/>
            </a:endParaRPr>
          </a:p>
        </p:txBody>
      </p:sp>
    </p:spTree>
    <p:extLst>
      <p:ext uri="{BB962C8B-B14F-4D97-AF65-F5344CB8AC3E}">
        <p14:creationId xmlns:p14="http://schemas.microsoft.com/office/powerpoint/2010/main" val="78684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AAD8373-B9B9-4998-9F20-41DA869CD8BD}"/>
              </a:ext>
            </a:extLst>
          </p:cNvPr>
          <p:cNvPicPr>
            <a:picLocks noChangeAspect="1"/>
          </p:cNvPicPr>
          <p:nvPr/>
        </p:nvPicPr>
        <p:blipFill>
          <a:blip r:embed="rId2"/>
          <a:stretch>
            <a:fillRect/>
          </a:stretch>
        </p:blipFill>
        <p:spPr>
          <a:xfrm>
            <a:off x="6211051" y="1085176"/>
            <a:ext cx="5409541" cy="4517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Rectangle 66">
            <a:extLst>
              <a:ext uri="{FF2B5EF4-FFF2-40B4-BE49-F238E27FC236}">
                <a16:creationId xmlns:a16="http://schemas.microsoft.com/office/drawing/2014/main" id="{BFDEC952-31A8-4080-95D0-52D8012F6C60}"/>
              </a:ext>
            </a:extLst>
          </p:cNvPr>
          <p:cNvSpPr/>
          <p:nvPr/>
        </p:nvSpPr>
        <p:spPr>
          <a:xfrm>
            <a:off x="5986169" y="2396634"/>
            <a:ext cx="456944" cy="485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Rectangle 66">
            <a:extLst>
              <a:ext uri="{FF2B5EF4-FFF2-40B4-BE49-F238E27FC236}">
                <a16:creationId xmlns:a16="http://schemas.microsoft.com/office/drawing/2014/main" id="{5CB40F9E-2095-4604-B65D-62CC218C268A}"/>
              </a:ext>
            </a:extLst>
          </p:cNvPr>
          <p:cNvSpPr/>
          <p:nvPr/>
        </p:nvSpPr>
        <p:spPr>
          <a:xfrm>
            <a:off x="5980950" y="1843468"/>
            <a:ext cx="456944" cy="485011"/>
          </a:xfrm>
          <a:prstGeom prst="rect">
            <a:avLst/>
          </a:prstGeom>
          <a:solidFill>
            <a:srgbClr val="A0C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Rectangle 66">
            <a:extLst>
              <a:ext uri="{FF2B5EF4-FFF2-40B4-BE49-F238E27FC236}">
                <a16:creationId xmlns:a16="http://schemas.microsoft.com/office/drawing/2014/main" id="{A89C2B26-1425-426A-8BDB-F294C24D609D}"/>
              </a:ext>
            </a:extLst>
          </p:cNvPr>
          <p:cNvSpPr/>
          <p:nvPr/>
        </p:nvSpPr>
        <p:spPr>
          <a:xfrm>
            <a:off x="5970990" y="3978459"/>
            <a:ext cx="456944" cy="485011"/>
          </a:xfrm>
          <a:prstGeom prst="rect">
            <a:avLst/>
          </a:prstGeom>
          <a:solidFill>
            <a:srgbClr val="32B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5" name="Rectangle 66">
            <a:extLst>
              <a:ext uri="{FF2B5EF4-FFF2-40B4-BE49-F238E27FC236}">
                <a16:creationId xmlns:a16="http://schemas.microsoft.com/office/drawing/2014/main" id="{7EEDD42C-A342-41A5-B4F1-D4551A4E400D}"/>
              </a:ext>
            </a:extLst>
          </p:cNvPr>
          <p:cNvSpPr/>
          <p:nvPr/>
        </p:nvSpPr>
        <p:spPr>
          <a:xfrm>
            <a:off x="5986169" y="2919260"/>
            <a:ext cx="456944" cy="4850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Rectangle 66">
            <a:extLst>
              <a:ext uri="{FF2B5EF4-FFF2-40B4-BE49-F238E27FC236}">
                <a16:creationId xmlns:a16="http://schemas.microsoft.com/office/drawing/2014/main" id="{FEE7E519-D749-4EC3-AEF9-B92A7248B1A7}"/>
              </a:ext>
            </a:extLst>
          </p:cNvPr>
          <p:cNvSpPr/>
          <p:nvPr/>
        </p:nvSpPr>
        <p:spPr>
          <a:xfrm>
            <a:off x="5970990" y="3453730"/>
            <a:ext cx="456944" cy="4850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7" name="Rectangle 66">
            <a:extLst>
              <a:ext uri="{FF2B5EF4-FFF2-40B4-BE49-F238E27FC236}">
                <a16:creationId xmlns:a16="http://schemas.microsoft.com/office/drawing/2014/main" id="{446370AD-560A-4286-837A-682DC1B5D21D}"/>
              </a:ext>
            </a:extLst>
          </p:cNvPr>
          <p:cNvSpPr/>
          <p:nvPr/>
        </p:nvSpPr>
        <p:spPr>
          <a:xfrm>
            <a:off x="5962991" y="5040749"/>
            <a:ext cx="456944" cy="485011"/>
          </a:xfrm>
          <a:prstGeom prst="rect">
            <a:avLst/>
          </a:prstGeom>
          <a:solidFill>
            <a:srgbClr val="FE7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pic>
        <p:nvPicPr>
          <p:cNvPr id="6" name="Immagine 5">
            <a:extLst>
              <a:ext uri="{FF2B5EF4-FFF2-40B4-BE49-F238E27FC236}">
                <a16:creationId xmlns:a16="http://schemas.microsoft.com/office/drawing/2014/main" id="{1D3E8878-BCEB-4080-8B2A-B07F949311BE}"/>
              </a:ext>
            </a:extLst>
          </p:cNvPr>
          <p:cNvPicPr>
            <a:picLocks noChangeAspect="1"/>
          </p:cNvPicPr>
          <p:nvPr/>
        </p:nvPicPr>
        <p:blipFill>
          <a:blip r:embed="rId3"/>
          <a:stretch>
            <a:fillRect/>
          </a:stretch>
        </p:blipFill>
        <p:spPr>
          <a:xfrm>
            <a:off x="1047249" y="3217931"/>
            <a:ext cx="4650614" cy="2693545"/>
          </a:xfrm>
          <a:prstGeom prst="rect">
            <a:avLst/>
          </a:prstGeom>
        </p:spPr>
        <p:style>
          <a:lnRef idx="2">
            <a:schemeClr val="accent2"/>
          </a:lnRef>
          <a:fillRef idx="1">
            <a:schemeClr val="lt1"/>
          </a:fillRef>
          <a:effectRef idx="0">
            <a:schemeClr val="accent2"/>
          </a:effectRef>
          <a:fontRef idx="minor">
            <a:schemeClr val="dk1"/>
          </a:fontRef>
        </p:style>
      </p:pic>
      <p:sp>
        <p:nvSpPr>
          <p:cNvPr id="30" name="Rectangle 66">
            <a:extLst>
              <a:ext uri="{FF2B5EF4-FFF2-40B4-BE49-F238E27FC236}">
                <a16:creationId xmlns:a16="http://schemas.microsoft.com/office/drawing/2014/main" id="{12C115E9-426D-4EE1-A93A-E0F5C6EED79D}"/>
              </a:ext>
            </a:extLst>
          </p:cNvPr>
          <p:cNvSpPr/>
          <p:nvPr/>
        </p:nvSpPr>
        <p:spPr>
          <a:xfrm>
            <a:off x="5970990" y="4510826"/>
            <a:ext cx="456944" cy="4850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pic>
        <p:nvPicPr>
          <p:cNvPr id="35" name="Immagine 34" descr="Immagine che contiene testo, mappa&#10;&#10;Descrizione generata automaticamente">
            <a:extLst>
              <a:ext uri="{FF2B5EF4-FFF2-40B4-BE49-F238E27FC236}">
                <a16:creationId xmlns:a16="http://schemas.microsoft.com/office/drawing/2014/main" id="{A20E5768-67E0-42AE-AF52-7A31CB092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250" y="2841229"/>
            <a:ext cx="4658613" cy="2699110"/>
          </a:xfrm>
          <a:prstGeom prst="rect">
            <a:avLst/>
          </a:prstGeom>
        </p:spPr>
        <p:style>
          <a:lnRef idx="2">
            <a:schemeClr val="accent1"/>
          </a:lnRef>
          <a:fillRef idx="1">
            <a:schemeClr val="lt1"/>
          </a:fillRef>
          <a:effectRef idx="0">
            <a:schemeClr val="accent1"/>
          </a:effectRef>
          <a:fontRef idx="minor">
            <a:schemeClr val="dk1"/>
          </a:fontRef>
        </p:style>
      </p:pic>
      <p:pic>
        <p:nvPicPr>
          <p:cNvPr id="36" name="Immagine 35">
            <a:extLst>
              <a:ext uri="{FF2B5EF4-FFF2-40B4-BE49-F238E27FC236}">
                <a16:creationId xmlns:a16="http://schemas.microsoft.com/office/drawing/2014/main" id="{43CB6931-812E-4722-8B46-AF56EF45AAB6}"/>
              </a:ext>
            </a:extLst>
          </p:cNvPr>
          <p:cNvPicPr>
            <a:picLocks noChangeAspect="1"/>
          </p:cNvPicPr>
          <p:nvPr/>
        </p:nvPicPr>
        <p:blipFill>
          <a:blip r:embed="rId5"/>
          <a:stretch>
            <a:fillRect/>
          </a:stretch>
        </p:blipFill>
        <p:spPr>
          <a:xfrm>
            <a:off x="1047249" y="2453479"/>
            <a:ext cx="4650830" cy="2693545"/>
          </a:xfrm>
          <a:prstGeom prst="rect">
            <a:avLst/>
          </a:prstGeom>
        </p:spPr>
        <p:style>
          <a:lnRef idx="2">
            <a:schemeClr val="accent4"/>
          </a:lnRef>
          <a:fillRef idx="1">
            <a:schemeClr val="lt1"/>
          </a:fillRef>
          <a:effectRef idx="0">
            <a:schemeClr val="accent4"/>
          </a:effectRef>
          <a:fontRef idx="minor">
            <a:schemeClr val="dk1"/>
          </a:fontRef>
        </p:style>
      </p:pic>
      <p:pic>
        <p:nvPicPr>
          <p:cNvPr id="37" name="Immagine 36">
            <a:extLst>
              <a:ext uri="{FF2B5EF4-FFF2-40B4-BE49-F238E27FC236}">
                <a16:creationId xmlns:a16="http://schemas.microsoft.com/office/drawing/2014/main" id="{4535F546-0170-4B38-AADB-6CE28C5D8282}"/>
              </a:ext>
            </a:extLst>
          </p:cNvPr>
          <p:cNvPicPr>
            <a:picLocks noChangeAspect="1"/>
          </p:cNvPicPr>
          <p:nvPr/>
        </p:nvPicPr>
        <p:blipFill>
          <a:blip r:embed="rId6"/>
          <a:stretch>
            <a:fillRect/>
          </a:stretch>
        </p:blipFill>
        <p:spPr>
          <a:xfrm>
            <a:off x="1055032" y="2139535"/>
            <a:ext cx="4650830" cy="2682047"/>
          </a:xfrm>
          <a:prstGeom prst="rect">
            <a:avLst/>
          </a:prstGeom>
        </p:spPr>
        <p:style>
          <a:lnRef idx="2">
            <a:schemeClr val="accent5"/>
          </a:lnRef>
          <a:fillRef idx="1">
            <a:schemeClr val="lt1"/>
          </a:fillRef>
          <a:effectRef idx="0">
            <a:schemeClr val="accent5"/>
          </a:effectRef>
          <a:fontRef idx="minor">
            <a:schemeClr val="dk1"/>
          </a:fontRef>
        </p:style>
      </p:pic>
      <p:pic>
        <p:nvPicPr>
          <p:cNvPr id="34" name="Immagine 33">
            <a:extLst>
              <a:ext uri="{FF2B5EF4-FFF2-40B4-BE49-F238E27FC236}">
                <a16:creationId xmlns:a16="http://schemas.microsoft.com/office/drawing/2014/main" id="{FAB7DBE9-FE9D-415A-AE1A-F93619D0F0BF}"/>
              </a:ext>
            </a:extLst>
          </p:cNvPr>
          <p:cNvPicPr>
            <a:picLocks noChangeAspect="1"/>
          </p:cNvPicPr>
          <p:nvPr/>
        </p:nvPicPr>
        <p:blipFill>
          <a:blip r:embed="rId7"/>
          <a:stretch>
            <a:fillRect/>
          </a:stretch>
        </p:blipFill>
        <p:spPr>
          <a:xfrm>
            <a:off x="1059412" y="1675275"/>
            <a:ext cx="4638559" cy="2784590"/>
          </a:xfrm>
          <a:prstGeom prst="rect">
            <a:avLst/>
          </a:prstGeom>
        </p:spPr>
        <p:style>
          <a:lnRef idx="2">
            <a:schemeClr val="accent3"/>
          </a:lnRef>
          <a:fillRef idx="1">
            <a:schemeClr val="lt1"/>
          </a:fillRef>
          <a:effectRef idx="0">
            <a:schemeClr val="accent3"/>
          </a:effectRef>
          <a:fontRef idx="minor">
            <a:schemeClr val="dk1"/>
          </a:fontRef>
        </p:style>
      </p:pic>
      <p:pic>
        <p:nvPicPr>
          <p:cNvPr id="32" name="Immagine 31">
            <a:extLst>
              <a:ext uri="{FF2B5EF4-FFF2-40B4-BE49-F238E27FC236}">
                <a16:creationId xmlns:a16="http://schemas.microsoft.com/office/drawing/2014/main" id="{F6BCACC5-DD2D-4BA4-810F-E821F829372C}"/>
              </a:ext>
            </a:extLst>
          </p:cNvPr>
          <p:cNvPicPr>
            <a:picLocks noChangeAspect="1"/>
          </p:cNvPicPr>
          <p:nvPr/>
        </p:nvPicPr>
        <p:blipFill>
          <a:blip r:embed="rId8"/>
          <a:stretch>
            <a:fillRect/>
          </a:stretch>
        </p:blipFill>
        <p:spPr>
          <a:xfrm>
            <a:off x="1056854" y="1413394"/>
            <a:ext cx="4652598" cy="2660191"/>
          </a:xfrm>
          <a:prstGeom prst="rect">
            <a:avLst/>
          </a:prstGeom>
        </p:spPr>
        <p:style>
          <a:lnRef idx="2">
            <a:schemeClr val="accent1"/>
          </a:lnRef>
          <a:fillRef idx="1">
            <a:schemeClr val="lt1"/>
          </a:fillRef>
          <a:effectRef idx="0">
            <a:schemeClr val="accent1"/>
          </a:effectRef>
          <a:fontRef idx="minor">
            <a:schemeClr val="dk1"/>
          </a:fontRef>
        </p:style>
      </p:pic>
      <p:pic>
        <p:nvPicPr>
          <p:cNvPr id="33" name="Immagine 32">
            <a:extLst>
              <a:ext uri="{FF2B5EF4-FFF2-40B4-BE49-F238E27FC236}">
                <a16:creationId xmlns:a16="http://schemas.microsoft.com/office/drawing/2014/main" id="{1A6FA2A9-AEF0-4467-B300-004226734F86}"/>
              </a:ext>
            </a:extLst>
          </p:cNvPr>
          <p:cNvPicPr>
            <a:picLocks noChangeAspect="1"/>
          </p:cNvPicPr>
          <p:nvPr/>
        </p:nvPicPr>
        <p:blipFill>
          <a:blip r:embed="rId9"/>
          <a:stretch>
            <a:fillRect/>
          </a:stretch>
        </p:blipFill>
        <p:spPr>
          <a:xfrm>
            <a:off x="1064852" y="1043468"/>
            <a:ext cx="4652599" cy="2660191"/>
          </a:xfrm>
          <a:prstGeom prst="rect">
            <a:avLst/>
          </a:prstGeom>
        </p:spPr>
        <p:style>
          <a:lnRef idx="2">
            <a:schemeClr val="accent3"/>
          </a:lnRef>
          <a:fillRef idx="1">
            <a:schemeClr val="lt1"/>
          </a:fillRef>
          <a:effectRef idx="0">
            <a:schemeClr val="accent3"/>
          </a:effectRef>
          <a:fontRef idx="minor">
            <a:schemeClr val="dk1"/>
          </a:fontRef>
        </p:style>
      </p:pic>
      <p:sp>
        <p:nvSpPr>
          <p:cNvPr id="39" name="Title 1">
            <a:extLst>
              <a:ext uri="{FF2B5EF4-FFF2-40B4-BE49-F238E27FC236}">
                <a16:creationId xmlns:a16="http://schemas.microsoft.com/office/drawing/2014/main" id="{D660306B-8B97-4EA0-AA78-ED9BF6C78F11}"/>
              </a:ext>
            </a:extLst>
          </p:cNvPr>
          <p:cNvSpPr txBox="1">
            <a:spLocks/>
          </p:cNvSpPr>
          <p:nvPr/>
        </p:nvSpPr>
        <p:spPr>
          <a:xfrm>
            <a:off x="279963" y="154945"/>
            <a:ext cx="11469485" cy="11792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ko-KR" sz="4000" b="1" dirty="0" err="1">
                <a:solidFill>
                  <a:srgbClr val="E61358"/>
                </a:solidFill>
                <a:latin typeface="Kristen ITC" panose="03050502040202030202" pitchFamily="66" charset="0"/>
                <a:ea typeface="+mn-ea"/>
              </a:rPr>
              <a:t>Regola</a:t>
            </a:r>
            <a:r>
              <a:rPr lang="en-US" altLang="ko-KR" sz="4000" b="1" dirty="0">
                <a:solidFill>
                  <a:srgbClr val="E61358"/>
                </a:solidFill>
                <a:latin typeface="Kristen ITC" panose="03050502040202030202" pitchFamily="66" charset="0"/>
                <a:ea typeface="+mn-ea"/>
              </a:rPr>
              <a:t> 2: </a:t>
            </a:r>
            <a:r>
              <a:rPr lang="en-US" altLang="ko-KR" sz="4000" b="1" dirty="0" err="1">
                <a:solidFill>
                  <a:srgbClr val="E61358"/>
                </a:solidFill>
                <a:latin typeface="Kristen ITC" panose="03050502040202030202" pitchFamily="66" charset="0"/>
                <a:ea typeface="+mn-ea"/>
              </a:rPr>
              <a:t>mettiamo</a:t>
            </a:r>
            <a:r>
              <a:rPr lang="en-US" altLang="ko-KR" sz="4000" b="1" dirty="0">
                <a:solidFill>
                  <a:srgbClr val="E61358"/>
                </a:solidFill>
                <a:latin typeface="Kristen ITC" panose="03050502040202030202" pitchFamily="66" charset="0"/>
                <a:ea typeface="+mn-ea"/>
              </a:rPr>
              <a:t> in </a:t>
            </a:r>
            <a:r>
              <a:rPr lang="en-US" altLang="ko-KR" sz="4000" b="1" dirty="0" err="1">
                <a:solidFill>
                  <a:srgbClr val="E61358"/>
                </a:solidFill>
                <a:latin typeface="Kristen ITC" panose="03050502040202030202" pitchFamily="66" charset="0"/>
                <a:ea typeface="+mn-ea"/>
              </a:rPr>
              <a:t>ordine</a:t>
            </a:r>
            <a:r>
              <a:rPr lang="en-US" altLang="ko-KR" sz="4000" dirty="0">
                <a:solidFill>
                  <a:srgbClr val="E61358"/>
                </a:solidFill>
                <a:latin typeface="Kristen ITC" panose="03050502040202030202" pitchFamily="66" charset="0"/>
              </a:rPr>
              <a:t>…</a:t>
            </a:r>
            <a:endParaRPr lang="ko-KR" altLang="en-US" sz="4000" dirty="0">
              <a:solidFill>
                <a:srgbClr val="E61358"/>
              </a:solidFill>
              <a:latin typeface="Kristen ITC" panose="03050502040202030202" pitchFamily="66" charset="0"/>
            </a:endParaRPr>
          </a:p>
        </p:txBody>
      </p:sp>
    </p:spTree>
    <p:extLst>
      <p:ext uri="{BB962C8B-B14F-4D97-AF65-F5344CB8AC3E}">
        <p14:creationId xmlns:p14="http://schemas.microsoft.com/office/powerpoint/2010/main" val="66701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ppt_w</p:attrName>
                                        </p:attrNameLst>
                                      </p:cBhvr>
                                      <p:tavLst>
                                        <p:tav tm="0">
                                          <p:val>
                                            <p:fltVal val="0"/>
                                          </p:val>
                                        </p:tav>
                                        <p:tav tm="100000">
                                          <p:val>
                                            <p:strVal val="#ppt_w"/>
                                          </p:val>
                                        </p:tav>
                                      </p:tavLst>
                                    </p:anim>
                                    <p:anim calcmode="lin" valueType="num">
                                      <p:cBhvr>
                                        <p:cTn id="71" dur="500" fill="hold"/>
                                        <p:tgtEl>
                                          <p:spTgt spid="34"/>
                                        </p:tgtEl>
                                        <p:attrNameLst>
                                          <p:attrName>ppt_h</p:attrName>
                                        </p:attrNameLst>
                                      </p:cBhvr>
                                      <p:tavLst>
                                        <p:tav tm="0">
                                          <p:val>
                                            <p:fltVal val="0"/>
                                          </p:val>
                                        </p:tav>
                                        <p:tav tm="100000">
                                          <p:val>
                                            <p:strVal val="#ppt_h"/>
                                          </p:val>
                                        </p:tav>
                                      </p:tavLst>
                                    </p:anim>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ppt_w</p:attrName>
                                        </p:attrNameLst>
                                      </p:cBhvr>
                                      <p:tavLst>
                                        <p:tav tm="0">
                                          <p:val>
                                            <p:fltVal val="0"/>
                                          </p:val>
                                        </p:tav>
                                        <p:tav tm="100000">
                                          <p:val>
                                            <p:strVal val="#ppt_w"/>
                                          </p:val>
                                        </p:tav>
                                      </p:tavLst>
                                    </p:anim>
                                    <p:anim calcmode="lin" valueType="num">
                                      <p:cBhvr>
                                        <p:cTn id="92" dur="500" fill="hold"/>
                                        <p:tgtEl>
                                          <p:spTgt spid="23"/>
                                        </p:tgtEl>
                                        <p:attrNameLst>
                                          <p:attrName>ppt_h</p:attrName>
                                        </p:attrNameLst>
                                      </p:cBhvr>
                                      <p:tavLst>
                                        <p:tav tm="0">
                                          <p:val>
                                            <p:fltVal val="0"/>
                                          </p:val>
                                        </p:tav>
                                        <p:tav tm="100000">
                                          <p:val>
                                            <p:strVal val="#ppt_h"/>
                                          </p:val>
                                        </p:tav>
                                      </p:tavLst>
                                    </p:anim>
                                    <p:animEffect transition="in" filter="fade">
                                      <p:cBhvr>
                                        <p:cTn id="93" dur="500"/>
                                        <p:tgtEl>
                                          <p:spTgt spid="23"/>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3"/>
                                        </p:tgtEl>
                                        <p:attrNameLst>
                                          <p:attrName>style.visibility</p:attrName>
                                        </p:attrNameLst>
                                      </p:cBhvr>
                                      <p:to>
                                        <p:strVal val="visible"/>
                                      </p:to>
                                    </p:set>
                                    <p:anim calcmode="lin" valueType="num">
                                      <p:cBhvr>
                                        <p:cTn id="98" dur="500" fill="hold"/>
                                        <p:tgtEl>
                                          <p:spTgt spid="33"/>
                                        </p:tgtEl>
                                        <p:attrNameLst>
                                          <p:attrName>ppt_w</p:attrName>
                                        </p:attrNameLst>
                                      </p:cBhvr>
                                      <p:tavLst>
                                        <p:tav tm="0">
                                          <p:val>
                                            <p:fltVal val="0"/>
                                          </p:val>
                                        </p:tav>
                                        <p:tav tm="100000">
                                          <p:val>
                                            <p:strVal val="#ppt_w"/>
                                          </p:val>
                                        </p:tav>
                                      </p:tavLst>
                                    </p:anim>
                                    <p:anim calcmode="lin" valueType="num">
                                      <p:cBhvr>
                                        <p:cTn id="99" dur="500" fill="hold"/>
                                        <p:tgtEl>
                                          <p:spTgt spid="33"/>
                                        </p:tgtEl>
                                        <p:attrNameLst>
                                          <p:attrName>ppt_h</p:attrName>
                                        </p:attrNameLst>
                                      </p:cBhvr>
                                      <p:tavLst>
                                        <p:tav tm="0">
                                          <p:val>
                                            <p:fltVal val="0"/>
                                          </p:val>
                                        </p:tav>
                                        <p:tav tm="100000">
                                          <p:val>
                                            <p:strVal val="#ppt_h"/>
                                          </p:val>
                                        </p:tav>
                                      </p:tavLst>
                                    </p:anim>
                                    <p:animEffect transition="in" filter="fade">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mph" presetSubtype="0" fill="hold" nodeType="clickEffect">
                                  <p:stCondLst>
                                    <p:cond delay="0"/>
                                  </p:stCondLst>
                                  <p:childTnLst>
                                    <p:animScale>
                                      <p:cBhvr>
                                        <p:cTn id="10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3" y="154945"/>
            <a:ext cx="11469485" cy="11792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ltLang="ko-KR" sz="4000" b="1" dirty="0">
                <a:solidFill>
                  <a:srgbClr val="E61358"/>
                </a:solidFill>
                <a:latin typeface="Kristen ITC" panose="03050502040202030202" pitchFamily="66" charset="0"/>
                <a:ea typeface="+mn-ea"/>
              </a:rPr>
              <a:t>…</a:t>
            </a:r>
            <a:r>
              <a:rPr lang="en-US" altLang="ko-KR" sz="4000" b="1" dirty="0" err="1">
                <a:solidFill>
                  <a:srgbClr val="E61358"/>
                </a:solidFill>
                <a:latin typeface="Kristen ITC" panose="03050502040202030202" pitchFamily="66" charset="0"/>
                <a:ea typeface="+mn-ea"/>
              </a:rPr>
              <a:t>anche</a:t>
            </a:r>
            <a:r>
              <a:rPr lang="en-US" altLang="ko-KR" sz="4000" b="1" dirty="0">
                <a:solidFill>
                  <a:srgbClr val="E61358"/>
                </a:solidFill>
                <a:latin typeface="Kristen ITC" panose="03050502040202030202" pitchFamily="66" charset="0"/>
                <a:ea typeface="+mn-ea"/>
              </a:rPr>
              <a:t> dentro </a:t>
            </a:r>
            <a:r>
              <a:rPr lang="en-US" altLang="ko-KR" sz="4000" b="1" dirty="0" err="1">
                <a:solidFill>
                  <a:srgbClr val="E61358"/>
                </a:solidFill>
                <a:latin typeface="Kristen ITC" panose="03050502040202030202" pitchFamily="66" charset="0"/>
                <a:ea typeface="+mn-ea"/>
              </a:rPr>
              <a:t>i</a:t>
            </a:r>
            <a:r>
              <a:rPr lang="en-US" altLang="ko-KR" sz="4000" b="1" dirty="0">
                <a:solidFill>
                  <a:srgbClr val="E61358"/>
                </a:solidFill>
                <a:latin typeface="Kristen ITC" panose="03050502040202030202" pitchFamily="66" charset="0"/>
                <a:ea typeface="+mn-ea"/>
              </a:rPr>
              <a:t> </a:t>
            </a:r>
            <a:r>
              <a:rPr lang="en-US" altLang="ko-KR" sz="4000" b="1" dirty="0" err="1">
                <a:solidFill>
                  <a:srgbClr val="E61358"/>
                </a:solidFill>
                <a:latin typeface="Kristen ITC" panose="03050502040202030202" pitchFamily="66" charset="0"/>
                <a:ea typeface="+mn-ea"/>
              </a:rPr>
              <a:t>cassetti</a:t>
            </a:r>
            <a:r>
              <a:rPr lang="en-US" altLang="ko-KR" sz="4000" b="1" dirty="0">
                <a:solidFill>
                  <a:srgbClr val="E61358"/>
                </a:solidFill>
                <a:latin typeface="Kristen ITC" panose="03050502040202030202" pitchFamily="66" charset="0"/>
                <a:ea typeface="+mn-ea"/>
              </a:rPr>
              <a:t>!</a:t>
            </a:r>
            <a:endParaRPr lang="ko-KR" altLang="en-US" sz="4000" b="1" dirty="0">
              <a:solidFill>
                <a:srgbClr val="E61358"/>
              </a:solidFill>
              <a:latin typeface="Kristen ITC" panose="03050502040202030202" pitchFamily="66" charset="0"/>
              <a:ea typeface="+mn-ea"/>
            </a:endParaRPr>
          </a:p>
        </p:txBody>
      </p:sp>
      <p:pic>
        <p:nvPicPr>
          <p:cNvPr id="19" name="Immagine 18">
            <a:extLst>
              <a:ext uri="{FF2B5EF4-FFF2-40B4-BE49-F238E27FC236}">
                <a16:creationId xmlns:a16="http://schemas.microsoft.com/office/drawing/2014/main" id="{D15D5D82-F86E-4839-AB84-16E8417FD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8245" y="1045774"/>
            <a:ext cx="4047683" cy="5416753"/>
          </a:xfrm>
          <a:prstGeom prst="rect">
            <a:avLst/>
          </a:prstGeom>
          <a:solidFill>
            <a:srgbClr val="00B050"/>
          </a:solidFill>
          <a:ln w="76200">
            <a:solidFill>
              <a:srgbClr val="00B050"/>
            </a:solidFill>
          </a:ln>
        </p:spPr>
        <p:style>
          <a:lnRef idx="2">
            <a:schemeClr val="accent3"/>
          </a:lnRef>
          <a:fillRef idx="1">
            <a:schemeClr val="lt1"/>
          </a:fillRef>
          <a:effectRef idx="0">
            <a:schemeClr val="accent3"/>
          </a:effectRef>
          <a:fontRef idx="minor">
            <a:schemeClr val="dk1"/>
          </a:fontRef>
        </p:style>
      </p:pic>
      <p:pic>
        <p:nvPicPr>
          <p:cNvPr id="20" name="Immagine 19">
            <a:extLst>
              <a:ext uri="{FF2B5EF4-FFF2-40B4-BE49-F238E27FC236}">
                <a16:creationId xmlns:a16="http://schemas.microsoft.com/office/drawing/2014/main" id="{B95D75B6-FF95-4A68-9952-1DD24D452918}"/>
              </a:ext>
            </a:extLst>
          </p:cNvPr>
          <p:cNvPicPr>
            <a:picLocks noChangeAspect="1"/>
          </p:cNvPicPr>
          <p:nvPr/>
        </p:nvPicPr>
        <p:blipFill>
          <a:blip r:embed="rId4"/>
          <a:stretch>
            <a:fillRect/>
          </a:stretch>
        </p:blipFill>
        <p:spPr>
          <a:xfrm>
            <a:off x="698044" y="1197012"/>
            <a:ext cx="5473240" cy="4201404"/>
          </a:xfrm>
          <a:prstGeom prst="rect">
            <a:avLst/>
          </a:prstGeom>
          <a:ln w="57150" cap="sq">
            <a:solidFill>
              <a:srgbClr val="00B050"/>
            </a:solidFill>
            <a:prstDash val="solid"/>
            <a:miter lim="800000"/>
          </a:ln>
          <a:effectLst>
            <a:outerShdw blurRad="50800" dist="38100" dir="2700000" algn="tl" rotWithShape="0">
              <a:srgbClr val="000000">
                <a:alpha val="43000"/>
              </a:srgbClr>
            </a:outerShdw>
          </a:effectLst>
        </p:spPr>
      </p:pic>
      <p:pic>
        <p:nvPicPr>
          <p:cNvPr id="21" name="Immagine 20">
            <a:extLst>
              <a:ext uri="{FF2B5EF4-FFF2-40B4-BE49-F238E27FC236}">
                <a16:creationId xmlns:a16="http://schemas.microsoft.com/office/drawing/2014/main" id="{9AB71846-C782-40A8-B23C-4629D7E914D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944244" y="1029404"/>
            <a:ext cx="4042188" cy="5488867"/>
          </a:xfrm>
          <a:prstGeom prst="rect">
            <a:avLst/>
          </a:prstGeom>
          <a:solidFill>
            <a:schemeClr val="accent1"/>
          </a:solidFill>
          <a:ln w="57150"/>
        </p:spPr>
        <p:style>
          <a:lnRef idx="2">
            <a:schemeClr val="accent1"/>
          </a:lnRef>
          <a:fillRef idx="1">
            <a:schemeClr val="lt1"/>
          </a:fillRef>
          <a:effectRef idx="0">
            <a:schemeClr val="accent1"/>
          </a:effectRef>
          <a:fontRef idx="minor">
            <a:schemeClr val="dk1"/>
          </a:fontRef>
        </p:style>
      </p:pic>
      <p:pic>
        <p:nvPicPr>
          <p:cNvPr id="2" name="Immagine 1">
            <a:extLst>
              <a:ext uri="{FF2B5EF4-FFF2-40B4-BE49-F238E27FC236}">
                <a16:creationId xmlns:a16="http://schemas.microsoft.com/office/drawing/2014/main" id="{E4A0E6CD-E258-4A40-A7FA-E1EE758C4E1B}"/>
              </a:ext>
            </a:extLst>
          </p:cNvPr>
          <p:cNvPicPr>
            <a:picLocks noChangeAspect="1"/>
          </p:cNvPicPr>
          <p:nvPr/>
        </p:nvPicPr>
        <p:blipFill>
          <a:blip r:embed="rId7"/>
          <a:stretch>
            <a:fillRect/>
          </a:stretch>
        </p:blipFill>
        <p:spPr>
          <a:xfrm>
            <a:off x="1153576" y="831041"/>
            <a:ext cx="3471943" cy="5763285"/>
          </a:xfrm>
          <a:prstGeom prst="rect">
            <a:avLst/>
          </a:prstGeom>
          <a:solidFill>
            <a:srgbClr val="7030A0"/>
          </a:solidFill>
          <a:ln w="57150">
            <a:solidFill>
              <a:srgbClr val="7030A0"/>
            </a:solidFill>
          </a:ln>
        </p:spPr>
      </p:pic>
      <p:pic>
        <p:nvPicPr>
          <p:cNvPr id="28" name="Immagine 27">
            <a:extLst>
              <a:ext uri="{FF2B5EF4-FFF2-40B4-BE49-F238E27FC236}">
                <a16:creationId xmlns:a16="http://schemas.microsoft.com/office/drawing/2014/main" id="{37D6FD7C-D94E-4FD1-93B7-B22E26926D4E}"/>
              </a:ext>
            </a:extLst>
          </p:cNvPr>
          <p:cNvPicPr>
            <a:picLocks noChangeAspect="1"/>
          </p:cNvPicPr>
          <p:nvPr/>
        </p:nvPicPr>
        <p:blipFill rotWithShape="1">
          <a:blip r:embed="rId8"/>
          <a:srcRect l="6875" t="23678" r="61958" b="18562"/>
          <a:stretch/>
        </p:blipFill>
        <p:spPr>
          <a:xfrm>
            <a:off x="7949547" y="1646084"/>
            <a:ext cx="3799901" cy="3814477"/>
          </a:xfrm>
          <a:prstGeom prst="rect">
            <a:avLst/>
          </a:prstGeom>
          <a:solidFill>
            <a:srgbClr val="FE7600"/>
          </a:solidFill>
          <a:ln w="190500" cap="sq">
            <a:solidFill>
              <a:srgbClr val="FE76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magine 30">
            <a:extLst>
              <a:ext uri="{FF2B5EF4-FFF2-40B4-BE49-F238E27FC236}">
                <a16:creationId xmlns:a16="http://schemas.microsoft.com/office/drawing/2014/main" id="{C1ABD3D6-DD82-4B8F-AC5E-59B1CE20963B}"/>
              </a:ext>
            </a:extLst>
          </p:cNvPr>
          <p:cNvPicPr>
            <a:picLocks noChangeAspect="1"/>
          </p:cNvPicPr>
          <p:nvPr/>
        </p:nvPicPr>
        <p:blipFill rotWithShape="1">
          <a:blip r:embed="rId9"/>
          <a:srcRect t="614"/>
          <a:stretch/>
        </p:blipFill>
        <p:spPr>
          <a:xfrm>
            <a:off x="1249260" y="937612"/>
            <a:ext cx="3737172" cy="5550144"/>
          </a:xfrm>
          <a:prstGeom prst="rect">
            <a:avLst/>
          </a:prstGeom>
          <a:solidFill>
            <a:srgbClr val="32B5D3"/>
          </a:solidFill>
          <a:ln w="57150">
            <a:solidFill>
              <a:srgbClr val="32B5D3"/>
            </a:solidFill>
          </a:ln>
        </p:spPr>
      </p:pic>
      <p:pic>
        <p:nvPicPr>
          <p:cNvPr id="29" name="Immagine 28">
            <a:extLst>
              <a:ext uri="{FF2B5EF4-FFF2-40B4-BE49-F238E27FC236}">
                <a16:creationId xmlns:a16="http://schemas.microsoft.com/office/drawing/2014/main" id="{8595311A-867B-44AC-AC72-EC0F0D028065}"/>
              </a:ext>
            </a:extLst>
          </p:cNvPr>
          <p:cNvPicPr>
            <a:picLocks noChangeAspect="1"/>
          </p:cNvPicPr>
          <p:nvPr/>
        </p:nvPicPr>
        <p:blipFill>
          <a:blip r:embed="rId10"/>
          <a:stretch>
            <a:fillRect/>
          </a:stretch>
        </p:blipFill>
        <p:spPr>
          <a:xfrm>
            <a:off x="1430213" y="987938"/>
            <a:ext cx="5255207" cy="3505504"/>
          </a:xfrm>
          <a:prstGeom prst="rect">
            <a:avLst/>
          </a:prstGeom>
          <a:ln w="57150">
            <a:solidFill>
              <a:srgbClr val="32B5D3"/>
            </a:solidFill>
          </a:ln>
        </p:spPr>
      </p:pic>
      <p:pic>
        <p:nvPicPr>
          <p:cNvPr id="22" name="Immagine 21">
            <a:extLst>
              <a:ext uri="{FF2B5EF4-FFF2-40B4-BE49-F238E27FC236}">
                <a16:creationId xmlns:a16="http://schemas.microsoft.com/office/drawing/2014/main" id="{FB070C75-2A09-4B2A-A531-B4BCBF9915C2}"/>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b="18911"/>
          <a:stretch/>
        </p:blipFill>
        <p:spPr>
          <a:xfrm>
            <a:off x="1769341" y="987938"/>
            <a:ext cx="3902154" cy="5388462"/>
          </a:xfrm>
          <a:prstGeom prst="rect">
            <a:avLst/>
          </a:prstGeom>
          <a:ln w="76200">
            <a:solidFill>
              <a:srgbClr val="FFFF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863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heel(1)">
                                      <p:cBhvr>
                                        <p:cTn id="27" dur="2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heel(1)">
                                      <p:cBhvr>
                                        <p:cTn id="32" dur="20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heel(1)">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5" name="Rectangle 25">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itle 1">
            <a:extLst>
              <a:ext uri="{FF2B5EF4-FFF2-40B4-BE49-F238E27FC236}">
                <a16:creationId xmlns:a16="http://schemas.microsoft.com/office/drawing/2014/main" id="{2D19D5C9-0EC9-4A8E-85B2-69CB3C3CA43C}"/>
              </a:ext>
            </a:extLst>
          </p:cNvPr>
          <p:cNvSpPr txBox="1">
            <a:spLocks/>
          </p:cNvSpPr>
          <p:nvPr/>
        </p:nvSpPr>
        <p:spPr>
          <a:xfrm>
            <a:off x="6662379" y="1969739"/>
            <a:ext cx="4942819" cy="31169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ko-KR" sz="4800" b="1" dirty="0">
                <a:solidFill>
                  <a:srgbClr val="E61358"/>
                </a:solidFill>
                <a:latin typeface="Kristen ITC" panose="03050502040202030202" pitchFamily="66" charset="0"/>
                <a:ea typeface="+mn-ea"/>
                <a:cs typeface="Arial" pitchFamily="34" charset="0"/>
              </a:rPr>
              <a:t>Terza </a:t>
            </a:r>
            <a:r>
              <a:rPr lang="en-US" altLang="ko-KR" sz="4800" b="1" dirty="0" err="1">
                <a:solidFill>
                  <a:srgbClr val="E61358"/>
                </a:solidFill>
                <a:latin typeface="Kristen ITC" panose="03050502040202030202" pitchFamily="66" charset="0"/>
                <a:ea typeface="+mn-ea"/>
                <a:cs typeface="Arial" pitchFamily="34" charset="0"/>
              </a:rPr>
              <a:t>regola</a:t>
            </a:r>
            <a:r>
              <a:rPr lang="en-US" altLang="ko-KR" sz="4800" b="1" dirty="0">
                <a:solidFill>
                  <a:srgbClr val="E61358"/>
                </a:solidFill>
                <a:latin typeface="Kristen ITC" panose="03050502040202030202" pitchFamily="66" charset="0"/>
                <a:ea typeface="+mn-ea"/>
                <a:cs typeface="Arial" pitchFamily="34" charset="0"/>
              </a:rPr>
              <a:t>:</a:t>
            </a:r>
          </a:p>
          <a:p>
            <a:pPr>
              <a:spcAft>
                <a:spcPts val="600"/>
              </a:spcAft>
            </a:pPr>
            <a:endParaRPr lang="en-US" altLang="ko-KR" sz="4800" b="1" dirty="0">
              <a:solidFill>
                <a:srgbClr val="E61358"/>
              </a:solidFill>
              <a:latin typeface="Kristen ITC" panose="03050502040202030202" pitchFamily="66" charset="0"/>
              <a:ea typeface="+mn-ea"/>
              <a:cs typeface="Arial" pitchFamily="34" charset="0"/>
            </a:endParaRPr>
          </a:p>
          <a:p>
            <a:pPr>
              <a:spcAft>
                <a:spcPts val="600"/>
              </a:spcAft>
            </a:pPr>
            <a:r>
              <a:rPr lang="en-US" altLang="ko-KR" sz="3700" b="1" dirty="0">
                <a:solidFill>
                  <a:srgbClr val="000000"/>
                </a:solidFill>
              </a:rPr>
              <a:t>a </a:t>
            </a:r>
            <a:r>
              <a:rPr lang="en-US" altLang="ko-KR" sz="3700" b="1" dirty="0" err="1">
                <a:solidFill>
                  <a:srgbClr val="000000"/>
                </a:solidFill>
              </a:rPr>
              <a:t>ciascuno</a:t>
            </a:r>
            <a:r>
              <a:rPr lang="en-US" altLang="ko-KR" sz="3700" b="1" dirty="0">
                <a:solidFill>
                  <a:srgbClr val="000000"/>
                </a:solidFill>
              </a:rPr>
              <a:t> </a:t>
            </a:r>
            <a:r>
              <a:rPr lang="en-US" altLang="ko-KR" sz="3700" b="1" dirty="0" err="1">
                <a:solidFill>
                  <a:srgbClr val="000000"/>
                </a:solidFill>
              </a:rPr>
              <a:t>il</a:t>
            </a:r>
            <a:r>
              <a:rPr lang="en-US" altLang="ko-KR" sz="3700" b="1" dirty="0">
                <a:solidFill>
                  <a:srgbClr val="000000"/>
                </a:solidFill>
              </a:rPr>
              <a:t> </a:t>
            </a:r>
            <a:r>
              <a:rPr lang="en-US" altLang="ko-KR" sz="3700" b="1" dirty="0" err="1">
                <a:solidFill>
                  <a:srgbClr val="000000"/>
                </a:solidFill>
              </a:rPr>
              <a:t>suo</a:t>
            </a:r>
            <a:endParaRPr lang="en-US" altLang="ko-KR" sz="3700" b="1" dirty="0">
              <a:solidFill>
                <a:srgbClr val="000000"/>
              </a:solidFill>
            </a:endParaRPr>
          </a:p>
        </p:txBody>
      </p:sp>
      <p:sp>
        <p:nvSpPr>
          <p:cNvPr id="30"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entagon 48">
            <a:extLst>
              <a:ext uri="{FF2B5EF4-FFF2-40B4-BE49-F238E27FC236}">
                <a16:creationId xmlns:a16="http://schemas.microsoft.com/office/drawing/2014/main" id="{2B795EDE-0432-4946-8D3E-74D42AE0FF00}"/>
              </a:ext>
            </a:extLst>
          </p:cNvPr>
          <p:cNvSpPr/>
          <p:nvPr/>
        </p:nvSpPr>
        <p:spPr>
          <a:xfrm>
            <a:off x="0" y="108329"/>
            <a:ext cx="1488245" cy="768000"/>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8" name="TextBox 53">
            <a:extLst>
              <a:ext uri="{FF2B5EF4-FFF2-40B4-BE49-F238E27FC236}">
                <a16:creationId xmlns:a16="http://schemas.microsoft.com/office/drawing/2014/main" id="{FEF489D5-5710-4596-A370-61B8DB2359C8}"/>
              </a:ext>
            </a:extLst>
          </p:cNvPr>
          <p:cNvSpPr txBox="1"/>
          <p:nvPr/>
        </p:nvSpPr>
        <p:spPr>
          <a:xfrm>
            <a:off x="108898" y="213689"/>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01</a:t>
            </a:r>
          </a:p>
        </p:txBody>
      </p:sp>
      <p:sp>
        <p:nvSpPr>
          <p:cNvPr id="9" name="Rectangle 2">
            <a:extLst>
              <a:ext uri="{FF2B5EF4-FFF2-40B4-BE49-F238E27FC236}">
                <a16:creationId xmlns:a16="http://schemas.microsoft.com/office/drawing/2014/main" id="{09D051CC-28F7-4816-A401-837704D08141}"/>
              </a:ext>
            </a:extLst>
          </p:cNvPr>
          <p:cNvSpPr/>
          <p:nvPr/>
        </p:nvSpPr>
        <p:spPr>
          <a:xfrm>
            <a:off x="1220265" y="108329"/>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8" name="TextBox 10">
            <a:extLst>
              <a:ext uri="{FF2B5EF4-FFF2-40B4-BE49-F238E27FC236}">
                <a16:creationId xmlns:a16="http://schemas.microsoft.com/office/drawing/2014/main" id="{992B6CB6-C727-47D7-85FD-9B293DA0BD57}"/>
              </a:ext>
            </a:extLst>
          </p:cNvPr>
          <p:cNvSpPr txBox="1"/>
          <p:nvPr/>
        </p:nvSpPr>
        <p:spPr bwMode="auto">
          <a:xfrm>
            <a:off x="1682817" y="293208"/>
            <a:ext cx="8600462" cy="43088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200" b="1" dirty="0" err="1">
                <a:cs typeface="Arial" pitchFamily="34" charset="0"/>
              </a:rPr>
              <a:t>Usare</a:t>
            </a:r>
            <a:r>
              <a:rPr lang="en-US" altLang="ko-KR" sz="2200" b="1" dirty="0">
                <a:cs typeface="Arial" pitchFamily="34" charset="0"/>
              </a:rPr>
              <a:t> Moodle per la </a:t>
            </a:r>
            <a:r>
              <a:rPr lang="en-US" altLang="ko-KR" sz="2200" b="1" dirty="0" err="1">
                <a:cs typeface="Arial" pitchFamily="34" charset="0"/>
              </a:rPr>
              <a:t>gestione</a:t>
            </a:r>
            <a:r>
              <a:rPr lang="en-US" altLang="ko-KR" sz="2200" b="1" dirty="0">
                <a:cs typeface="Arial" pitchFamily="34" charset="0"/>
              </a:rPr>
              <a:t> di un </a:t>
            </a:r>
            <a:r>
              <a:rPr lang="en-US" altLang="ko-KR" sz="2200" b="1" dirty="0" err="1">
                <a:cs typeface="Arial" pitchFamily="34" charset="0"/>
              </a:rPr>
              <a:t>parternariato</a:t>
            </a:r>
            <a:endParaRPr lang="en-US" altLang="ko-KR" sz="2200" b="1" dirty="0">
              <a:cs typeface="Arial" pitchFamily="34" charset="0"/>
            </a:endParaRPr>
          </a:p>
        </p:txBody>
      </p:sp>
      <p:pic>
        <p:nvPicPr>
          <p:cNvPr id="3" name="Immagine 2">
            <a:extLst>
              <a:ext uri="{FF2B5EF4-FFF2-40B4-BE49-F238E27FC236}">
                <a16:creationId xmlns:a16="http://schemas.microsoft.com/office/drawing/2014/main" id="{06CE9CAA-6D5F-4498-A50B-C518822BAD68}"/>
              </a:ext>
            </a:extLst>
          </p:cNvPr>
          <p:cNvPicPr>
            <a:picLocks noChangeAspect="1"/>
          </p:cNvPicPr>
          <p:nvPr/>
        </p:nvPicPr>
        <p:blipFill>
          <a:blip r:embed="rId3"/>
          <a:stretch>
            <a:fillRect/>
          </a:stretch>
        </p:blipFill>
        <p:spPr>
          <a:xfrm>
            <a:off x="-557674" y="724095"/>
            <a:ext cx="6299188" cy="6005226"/>
          </a:xfrm>
          <a:prstGeom prst="ellipse">
            <a:avLst/>
          </a:prstGeom>
          <a:ln>
            <a:noFill/>
          </a:ln>
          <a:effectLst>
            <a:softEdge rad="112500"/>
          </a:effectLst>
        </p:spPr>
      </p:pic>
      <p:pic>
        <p:nvPicPr>
          <p:cNvPr id="6" name="Immagine 5">
            <a:extLst>
              <a:ext uri="{FF2B5EF4-FFF2-40B4-BE49-F238E27FC236}">
                <a16:creationId xmlns:a16="http://schemas.microsoft.com/office/drawing/2014/main" id="{E232955C-4A8C-4B57-932E-EE9BE62B8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358" y="4022075"/>
            <a:ext cx="1996829" cy="2912042"/>
          </a:xfrm>
          <a:prstGeom prst="rect">
            <a:avLst/>
          </a:prstGeom>
        </p:spPr>
      </p:pic>
    </p:spTree>
    <p:extLst>
      <p:ext uri="{BB962C8B-B14F-4D97-AF65-F5344CB8AC3E}">
        <p14:creationId xmlns:p14="http://schemas.microsoft.com/office/powerpoint/2010/main" val="252867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3" y="154944"/>
            <a:ext cx="11469485" cy="45547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ko-KR" sz="3200" b="1" dirty="0" err="1">
                <a:solidFill>
                  <a:srgbClr val="E61358"/>
                </a:solidFill>
                <a:latin typeface="Kristen ITC" panose="03050502040202030202" pitchFamily="66" charset="0"/>
                <a:ea typeface="+mn-ea"/>
              </a:rPr>
              <a:t>Gruppi</a:t>
            </a:r>
            <a:r>
              <a:rPr lang="en-US" altLang="ko-KR" sz="3200" b="1" dirty="0">
                <a:solidFill>
                  <a:srgbClr val="E61358"/>
                </a:solidFill>
                <a:latin typeface="Kristen ITC" panose="03050502040202030202" pitchFamily="66" charset="0"/>
                <a:ea typeface="+mn-ea"/>
              </a:rPr>
              <a:t> </a:t>
            </a:r>
          </a:p>
          <a:p>
            <a:endParaRPr lang="en-US" altLang="ko-KR" sz="3200" b="1" dirty="0">
              <a:solidFill>
                <a:srgbClr val="E61358"/>
              </a:solidFill>
              <a:latin typeface="Kristen ITC" panose="03050502040202030202" pitchFamily="66" charset="0"/>
              <a:ea typeface="+mn-ea"/>
            </a:endParaRPr>
          </a:p>
          <a:p>
            <a:r>
              <a:rPr lang="en-US" altLang="ko-KR" sz="3200" b="1" dirty="0" err="1">
                <a:solidFill>
                  <a:srgbClr val="E61358"/>
                </a:solidFill>
                <a:latin typeface="Kristen ITC" panose="03050502040202030202" pitchFamily="66" charset="0"/>
                <a:ea typeface="+mn-ea"/>
              </a:rPr>
              <a:t>Abbiamo</a:t>
            </a:r>
            <a:r>
              <a:rPr lang="en-US" altLang="ko-KR" sz="3200" b="1" dirty="0">
                <a:solidFill>
                  <a:srgbClr val="E61358"/>
                </a:solidFill>
                <a:latin typeface="Kristen ITC" panose="03050502040202030202" pitchFamily="66" charset="0"/>
                <a:ea typeface="+mn-ea"/>
              </a:rPr>
              <a:t> </a:t>
            </a:r>
            <a:r>
              <a:rPr lang="en-US" altLang="ko-KR" sz="3200" b="1" dirty="0" err="1">
                <a:solidFill>
                  <a:srgbClr val="E61358"/>
                </a:solidFill>
                <a:latin typeface="Kristen ITC" panose="03050502040202030202" pitchFamily="66" charset="0"/>
                <a:ea typeface="+mn-ea"/>
              </a:rPr>
              <a:t>utilizzato</a:t>
            </a:r>
            <a:r>
              <a:rPr lang="en-US" altLang="ko-KR" sz="3200" b="1" dirty="0">
                <a:solidFill>
                  <a:srgbClr val="E61358"/>
                </a:solidFill>
                <a:latin typeface="Kristen ITC" panose="03050502040202030202" pitchFamily="66" charset="0"/>
                <a:ea typeface="+mn-ea"/>
              </a:rPr>
              <a:t> I </a:t>
            </a:r>
            <a:r>
              <a:rPr lang="en-US" altLang="ko-KR" sz="3200" b="1" dirty="0" err="1">
                <a:solidFill>
                  <a:srgbClr val="E61358"/>
                </a:solidFill>
                <a:latin typeface="Kristen ITC" panose="03050502040202030202" pitchFamily="66" charset="0"/>
                <a:ea typeface="+mn-ea"/>
              </a:rPr>
              <a:t>gruppi</a:t>
            </a:r>
            <a:r>
              <a:rPr lang="en-US" altLang="ko-KR" sz="3200" b="1" dirty="0">
                <a:solidFill>
                  <a:srgbClr val="E61358"/>
                </a:solidFill>
                <a:latin typeface="Kristen ITC" panose="03050502040202030202" pitchFamily="66" charset="0"/>
                <a:ea typeface="+mn-ea"/>
              </a:rPr>
              <a:t> e I </a:t>
            </a:r>
            <a:r>
              <a:rPr lang="en-US" altLang="ko-KR" sz="3200" b="1" dirty="0" err="1">
                <a:solidFill>
                  <a:srgbClr val="E61358"/>
                </a:solidFill>
                <a:latin typeface="Kristen ITC" panose="03050502040202030202" pitchFamily="66" charset="0"/>
                <a:ea typeface="+mn-ea"/>
              </a:rPr>
              <a:t>raggruppamenti</a:t>
            </a:r>
            <a:r>
              <a:rPr lang="en-US" altLang="ko-KR" sz="3200" b="1" dirty="0">
                <a:solidFill>
                  <a:srgbClr val="E61358"/>
                </a:solidFill>
                <a:latin typeface="Kristen ITC" panose="03050502040202030202" pitchFamily="66" charset="0"/>
                <a:ea typeface="+mn-ea"/>
              </a:rPr>
              <a:t> per le </a:t>
            </a:r>
            <a:r>
              <a:rPr lang="en-US" altLang="ko-KR" sz="3200" b="1" dirty="0" err="1">
                <a:solidFill>
                  <a:srgbClr val="E61358"/>
                </a:solidFill>
                <a:latin typeface="Kristen ITC" panose="03050502040202030202" pitchFamily="66" charset="0"/>
                <a:ea typeface="+mn-ea"/>
              </a:rPr>
              <a:t>varie</a:t>
            </a:r>
            <a:r>
              <a:rPr lang="en-US" altLang="ko-KR" sz="3200" b="1" dirty="0">
                <a:solidFill>
                  <a:srgbClr val="E61358"/>
                </a:solidFill>
                <a:latin typeface="Kristen ITC" panose="03050502040202030202" pitchFamily="66" charset="0"/>
                <a:ea typeface="+mn-ea"/>
              </a:rPr>
              <a:t> </a:t>
            </a:r>
            <a:r>
              <a:rPr lang="en-US" altLang="ko-KR" sz="3200" b="1" dirty="0" err="1">
                <a:solidFill>
                  <a:srgbClr val="E61358"/>
                </a:solidFill>
                <a:latin typeface="Kristen ITC" panose="03050502040202030202" pitchFamily="66" charset="0"/>
                <a:ea typeface="+mn-ea"/>
              </a:rPr>
              <a:t>esigenze</a:t>
            </a:r>
            <a:endParaRPr lang="en-US" altLang="ko-KR" sz="3200" b="1" dirty="0">
              <a:solidFill>
                <a:srgbClr val="E61358"/>
              </a:solidFill>
              <a:latin typeface="Kristen ITC" panose="03050502040202030202" pitchFamily="66" charset="0"/>
              <a:ea typeface="+mn-ea"/>
            </a:endParaRPr>
          </a:p>
          <a:p>
            <a:endParaRPr lang="en-US" altLang="ko-KR" sz="3200" b="1" dirty="0">
              <a:solidFill>
                <a:srgbClr val="E61358"/>
              </a:solidFill>
              <a:latin typeface="Kristen ITC" panose="03050502040202030202" pitchFamily="66" charset="0"/>
              <a:ea typeface="+mn-ea"/>
            </a:endParaRPr>
          </a:p>
          <a:p>
            <a:endParaRPr lang="en-US" altLang="ko-KR" sz="3200" b="1" dirty="0">
              <a:solidFill>
                <a:srgbClr val="E61358"/>
              </a:solidFill>
              <a:latin typeface="Kristen ITC" panose="03050502040202030202" pitchFamily="66" charset="0"/>
              <a:ea typeface="+mn-ea"/>
            </a:endParaRPr>
          </a:p>
          <a:p>
            <a:endParaRPr lang="en-US" altLang="ko-KR" sz="3200" b="1" dirty="0">
              <a:solidFill>
                <a:srgbClr val="E61358"/>
              </a:solidFill>
              <a:latin typeface="Kristen ITC" panose="03050502040202030202" pitchFamily="66" charset="0"/>
              <a:ea typeface="+mn-ea"/>
            </a:endParaRPr>
          </a:p>
          <a:p>
            <a:endParaRPr lang="en-US" altLang="ko-KR" sz="3200" b="1" dirty="0">
              <a:solidFill>
                <a:srgbClr val="E61358"/>
              </a:solidFill>
              <a:latin typeface="Kristen ITC" panose="03050502040202030202" pitchFamily="66" charset="0"/>
              <a:ea typeface="+mn-ea"/>
            </a:endParaRPr>
          </a:p>
          <a:p>
            <a:endParaRPr lang="en-US" altLang="ko-KR" sz="3200" b="1" dirty="0">
              <a:solidFill>
                <a:srgbClr val="E61358"/>
              </a:solidFill>
              <a:latin typeface="Arial" pitchFamily="34" charset="0"/>
              <a:ea typeface="+mn-ea"/>
            </a:endParaRPr>
          </a:p>
          <a:p>
            <a:endParaRPr lang="ko-KR" altLang="en-US" dirty="0">
              <a:solidFill>
                <a:srgbClr val="E61358"/>
              </a:solidFill>
            </a:endParaRPr>
          </a:p>
        </p:txBody>
      </p:sp>
      <p:pic>
        <p:nvPicPr>
          <p:cNvPr id="2" name="Immagine 1">
            <a:extLst>
              <a:ext uri="{FF2B5EF4-FFF2-40B4-BE49-F238E27FC236}">
                <a16:creationId xmlns:a16="http://schemas.microsoft.com/office/drawing/2014/main" id="{1DCB8F41-D751-492C-9DFD-E33EA87DB137}"/>
              </a:ext>
            </a:extLst>
          </p:cNvPr>
          <p:cNvPicPr>
            <a:picLocks noChangeAspect="1"/>
          </p:cNvPicPr>
          <p:nvPr/>
        </p:nvPicPr>
        <p:blipFill rotWithShape="1">
          <a:blip r:embed="rId2"/>
          <a:srcRect l="5222" t="21876" r="62976" b="57772"/>
          <a:stretch/>
        </p:blipFill>
        <p:spPr>
          <a:xfrm>
            <a:off x="859241" y="1968553"/>
            <a:ext cx="5536316" cy="1900668"/>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3" name="Immagine 2">
            <a:extLst>
              <a:ext uri="{FF2B5EF4-FFF2-40B4-BE49-F238E27FC236}">
                <a16:creationId xmlns:a16="http://schemas.microsoft.com/office/drawing/2014/main" id="{945DEAD7-6604-4531-B9CD-611201F9D4F0}"/>
              </a:ext>
            </a:extLst>
          </p:cNvPr>
          <p:cNvPicPr>
            <a:picLocks noChangeAspect="1"/>
          </p:cNvPicPr>
          <p:nvPr/>
        </p:nvPicPr>
        <p:blipFill rotWithShape="1">
          <a:blip r:embed="rId3"/>
          <a:srcRect l="6551" t="40872" r="69715" b="36299"/>
          <a:stretch/>
        </p:blipFill>
        <p:spPr>
          <a:xfrm>
            <a:off x="2898469" y="4067004"/>
            <a:ext cx="4076935" cy="2103701"/>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4" name="Immagine 3">
            <a:extLst>
              <a:ext uri="{FF2B5EF4-FFF2-40B4-BE49-F238E27FC236}">
                <a16:creationId xmlns:a16="http://schemas.microsoft.com/office/drawing/2014/main" id="{5F476D93-BCD4-4D60-A8A5-CF562FA225E6}"/>
              </a:ext>
            </a:extLst>
          </p:cNvPr>
          <p:cNvPicPr>
            <a:picLocks noChangeAspect="1"/>
          </p:cNvPicPr>
          <p:nvPr/>
        </p:nvPicPr>
        <p:blipFill rotWithShape="1">
          <a:blip r:embed="rId4"/>
          <a:srcRect l="5696" t="28719" r="46456" b="42221"/>
          <a:stretch/>
        </p:blipFill>
        <p:spPr>
          <a:xfrm>
            <a:off x="6096000" y="2589176"/>
            <a:ext cx="5833641" cy="1900668"/>
          </a:xfrm>
          <a:prstGeom prst="roundRect">
            <a:avLst>
              <a:gd name="adj" fmla="val 16667"/>
            </a:avLst>
          </a:prstGeom>
          <a:ln>
            <a:solidFill>
              <a:schemeClr val="accent1">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7371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magine 2" descr="Immagine che contiene stanza, pannolino, cibo, letto&#10;&#10;Descrizione generata automaticamente">
            <a:extLst>
              <a:ext uri="{FF2B5EF4-FFF2-40B4-BE49-F238E27FC236}">
                <a16:creationId xmlns:a16="http://schemas.microsoft.com/office/drawing/2014/main" id="{D918DACC-865C-45C8-8050-016BD06CB91D}"/>
              </a:ext>
            </a:extLst>
          </p:cNvPr>
          <p:cNvPicPr>
            <a:picLocks noChangeAspect="1"/>
          </p:cNvPicPr>
          <p:nvPr/>
        </p:nvPicPr>
        <p:blipFill rotWithShape="1">
          <a:blip r:embed="rId2">
            <a:extLst>
              <a:ext uri="{28A0092B-C50C-407E-A947-70E740481C1C}">
                <a14:useLocalDpi xmlns:a14="http://schemas.microsoft.com/office/drawing/2010/main" val="0"/>
              </a:ext>
            </a:extLst>
          </a:blip>
          <a:srcRect l="20745" r="27210" b="-1"/>
          <a:stretch/>
        </p:blipFill>
        <p:spPr>
          <a:xfrm>
            <a:off x="1539620" y="994134"/>
            <a:ext cx="7083519" cy="5750799"/>
          </a:xfrm>
          <a:custGeom>
            <a:avLst/>
            <a:gdLst>
              <a:gd name="connsiteX0" fmla="*/ 1503712 w 9270806"/>
              <a:gd name="connsiteY0" fmla="*/ 0 h 6858000"/>
              <a:gd name="connsiteX1" fmla="*/ 7767094 w 9270806"/>
              <a:gd name="connsiteY1" fmla="*/ 0 h 6858000"/>
              <a:gd name="connsiteX2" fmla="*/ 7913128 w 9270806"/>
              <a:gd name="connsiteY2" fmla="*/ 139721 h 6858000"/>
              <a:gd name="connsiteX3" fmla="*/ 9270806 w 9270806"/>
              <a:gd name="connsiteY3" fmla="*/ 3429000 h 6858000"/>
              <a:gd name="connsiteX4" fmla="*/ 7913128 w 9270806"/>
              <a:gd name="connsiteY4" fmla="*/ 6718279 h 6858000"/>
              <a:gd name="connsiteX5" fmla="*/ 7767094 w 9270806"/>
              <a:gd name="connsiteY5" fmla="*/ 6858000 h 6858000"/>
              <a:gd name="connsiteX6" fmla="*/ 1503712 w 9270806"/>
              <a:gd name="connsiteY6" fmla="*/ 6858000 h 6858000"/>
              <a:gd name="connsiteX7" fmla="*/ 1357679 w 9270806"/>
              <a:gd name="connsiteY7" fmla="*/ 6718279 h 6858000"/>
              <a:gd name="connsiteX8" fmla="*/ 0 w 9270806"/>
              <a:gd name="connsiteY8" fmla="*/ 3429000 h 6858000"/>
              <a:gd name="connsiteX9" fmla="*/ 1357679 w 9270806"/>
              <a:gd name="connsiteY9" fmla="*/ 1397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Title 1">
            <a:extLst>
              <a:ext uri="{FF2B5EF4-FFF2-40B4-BE49-F238E27FC236}">
                <a16:creationId xmlns:a16="http://schemas.microsoft.com/office/drawing/2014/main" id="{3EC71632-B1C0-43F6-A359-02809BA0844D}"/>
              </a:ext>
            </a:extLst>
          </p:cNvPr>
          <p:cNvSpPr txBox="1">
            <a:spLocks/>
          </p:cNvSpPr>
          <p:nvPr/>
        </p:nvSpPr>
        <p:spPr>
          <a:xfrm>
            <a:off x="7845443" y="5337939"/>
            <a:ext cx="4315572" cy="21976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ko-KR" sz="4800" b="1" dirty="0">
                <a:solidFill>
                  <a:srgbClr val="FE7600"/>
                </a:solidFill>
                <a:latin typeface="Kristen ITC" panose="03050502040202030202" pitchFamily="66" charset="0"/>
                <a:ea typeface="+mn-ea"/>
                <a:cs typeface="Arial" pitchFamily="34" charset="0"/>
              </a:rPr>
              <a:t>50 </a:t>
            </a:r>
            <a:r>
              <a:rPr lang="en-US" altLang="ko-KR" sz="4800" b="1" dirty="0" err="1">
                <a:solidFill>
                  <a:srgbClr val="FE7600"/>
                </a:solidFill>
                <a:latin typeface="Kristen ITC" panose="03050502040202030202" pitchFamily="66" charset="0"/>
                <a:ea typeface="+mn-ea"/>
                <a:cs typeface="Arial" pitchFamily="34" charset="0"/>
              </a:rPr>
              <a:t>sfumature</a:t>
            </a:r>
            <a:r>
              <a:rPr lang="en-US" altLang="ko-KR" sz="4800" b="1" dirty="0">
                <a:solidFill>
                  <a:srgbClr val="FE7600"/>
                </a:solidFill>
                <a:latin typeface="Kristen ITC" panose="03050502040202030202" pitchFamily="66" charset="0"/>
                <a:ea typeface="+mn-ea"/>
                <a:cs typeface="Arial" pitchFamily="34" charset="0"/>
              </a:rPr>
              <a:t> </a:t>
            </a:r>
          </a:p>
          <a:p>
            <a:pPr>
              <a:spcAft>
                <a:spcPts val="600"/>
              </a:spcAft>
            </a:pPr>
            <a:r>
              <a:rPr lang="en-US" altLang="ko-KR" sz="4800" b="1" dirty="0">
                <a:solidFill>
                  <a:srgbClr val="FE7600"/>
                </a:solidFill>
                <a:latin typeface="Kristen ITC" panose="03050502040202030202" pitchFamily="66" charset="0"/>
                <a:ea typeface="+mn-ea"/>
                <a:cs typeface="Arial" pitchFamily="34" charset="0"/>
              </a:rPr>
              <a:t>di </a:t>
            </a:r>
            <a:r>
              <a:rPr lang="en-US" altLang="ko-KR" sz="4800" b="1" dirty="0" err="1">
                <a:solidFill>
                  <a:srgbClr val="FE7600"/>
                </a:solidFill>
                <a:latin typeface="Kristen ITC" panose="03050502040202030202" pitchFamily="66" charset="0"/>
                <a:ea typeface="+mn-ea"/>
                <a:cs typeface="Arial" pitchFamily="34" charset="0"/>
              </a:rPr>
              <a:t>burocrazia</a:t>
            </a:r>
            <a:endParaRPr lang="en-US" altLang="ko-KR" sz="4800" b="1" dirty="0">
              <a:solidFill>
                <a:srgbClr val="FE7600"/>
              </a:solidFill>
              <a:latin typeface="Kristen ITC" panose="03050502040202030202" pitchFamily="66" charset="0"/>
              <a:ea typeface="+mn-ea"/>
              <a:cs typeface="Arial" pitchFamily="34" charset="0"/>
            </a:endParaRPr>
          </a:p>
        </p:txBody>
      </p:sp>
      <p:sp>
        <p:nvSpPr>
          <p:cNvPr id="6" name="Pentagon 48">
            <a:extLst>
              <a:ext uri="{FF2B5EF4-FFF2-40B4-BE49-F238E27FC236}">
                <a16:creationId xmlns:a16="http://schemas.microsoft.com/office/drawing/2014/main" id="{5ED5091D-8D2C-4492-93E3-C5275339B6FE}"/>
              </a:ext>
            </a:extLst>
          </p:cNvPr>
          <p:cNvSpPr/>
          <p:nvPr/>
        </p:nvSpPr>
        <p:spPr>
          <a:xfrm>
            <a:off x="0" y="108329"/>
            <a:ext cx="1488245" cy="768000"/>
          </a:xfrm>
          <a:prstGeom prst="homePlate">
            <a:avLst>
              <a:gd name="adj" fmla="val 54918"/>
            </a:avLst>
          </a:prstGeom>
          <a:solidFill>
            <a:srgbClr val="FE7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7" name="Rectangle 2">
            <a:extLst>
              <a:ext uri="{FF2B5EF4-FFF2-40B4-BE49-F238E27FC236}">
                <a16:creationId xmlns:a16="http://schemas.microsoft.com/office/drawing/2014/main" id="{D38B9DBE-97DD-4896-B69E-6B75B760202A}"/>
              </a:ext>
            </a:extLst>
          </p:cNvPr>
          <p:cNvSpPr/>
          <p:nvPr/>
        </p:nvSpPr>
        <p:spPr>
          <a:xfrm>
            <a:off x="1220265" y="113067"/>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9" name="TextBox 10">
            <a:extLst>
              <a:ext uri="{FF2B5EF4-FFF2-40B4-BE49-F238E27FC236}">
                <a16:creationId xmlns:a16="http://schemas.microsoft.com/office/drawing/2014/main" id="{30397A4D-3A1B-4801-9A3D-F7694C7A00AC}"/>
              </a:ext>
            </a:extLst>
          </p:cNvPr>
          <p:cNvSpPr txBox="1"/>
          <p:nvPr/>
        </p:nvSpPr>
        <p:spPr bwMode="auto">
          <a:xfrm>
            <a:off x="1851498" y="317045"/>
            <a:ext cx="6460424"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err="1">
                <a:cs typeface="Arial" pitchFamily="34" charset="0"/>
              </a:rPr>
              <a:t>Ti.re.D</a:t>
            </a:r>
            <a:r>
              <a:rPr lang="en-US" altLang="ko-KR" sz="1600" b="1" dirty="0">
                <a:cs typeface="Arial" pitchFamily="34" charset="0"/>
              </a:rPr>
              <a:t>. – </a:t>
            </a:r>
            <a:r>
              <a:rPr lang="en-US" altLang="ko-KR" sz="1600" b="1" dirty="0" err="1">
                <a:cs typeface="Arial" pitchFamily="34" charset="0"/>
              </a:rPr>
              <a:t>Reportistica</a:t>
            </a:r>
            <a:r>
              <a:rPr lang="en-US" altLang="ko-KR" sz="1600" b="1" dirty="0">
                <a:cs typeface="Arial" pitchFamily="34" charset="0"/>
              </a:rPr>
              <a:t> </a:t>
            </a:r>
            <a:r>
              <a:rPr lang="en-US" altLang="ko-KR" sz="1600" b="1" dirty="0" err="1">
                <a:cs typeface="Arial" pitchFamily="34" charset="0"/>
              </a:rPr>
              <a:t>automatizzata</a:t>
            </a:r>
            <a:endParaRPr lang="en-US" altLang="ko-KR" sz="1600" b="1" dirty="0">
              <a:cs typeface="Arial" pitchFamily="34" charset="0"/>
            </a:endParaRPr>
          </a:p>
        </p:txBody>
      </p:sp>
      <p:sp>
        <p:nvSpPr>
          <p:cNvPr id="10" name="TextBox 53">
            <a:extLst>
              <a:ext uri="{FF2B5EF4-FFF2-40B4-BE49-F238E27FC236}">
                <a16:creationId xmlns:a16="http://schemas.microsoft.com/office/drawing/2014/main" id="{D1E751C6-6B03-4A0F-91E8-D811A453270F}"/>
              </a:ext>
            </a:extLst>
          </p:cNvPr>
          <p:cNvSpPr txBox="1"/>
          <p:nvPr/>
        </p:nvSpPr>
        <p:spPr>
          <a:xfrm>
            <a:off x="108898" y="213689"/>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02</a:t>
            </a:r>
          </a:p>
        </p:txBody>
      </p:sp>
    </p:spTree>
    <p:extLst>
      <p:ext uri="{BB962C8B-B14F-4D97-AF65-F5344CB8AC3E}">
        <p14:creationId xmlns:p14="http://schemas.microsoft.com/office/powerpoint/2010/main" val="3835481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815913" y="-109918"/>
            <a:ext cx="10588434" cy="10626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ko-KR" sz="3700" b="1" kern="1200" dirty="0">
                <a:solidFill>
                  <a:srgbClr val="FE7600"/>
                </a:solidFill>
                <a:latin typeface="Kristen ITC" panose="03050502040202030202" pitchFamily="66" charset="0"/>
              </a:rPr>
              <a:t>Su </a:t>
            </a:r>
            <a:r>
              <a:rPr lang="en-US" altLang="ko-KR" sz="3700" b="1" kern="1200" dirty="0" err="1">
                <a:solidFill>
                  <a:srgbClr val="FE7600"/>
                </a:solidFill>
                <a:latin typeface="Kristen ITC" panose="03050502040202030202" pitchFamily="66" charset="0"/>
              </a:rPr>
              <a:t>cosa</a:t>
            </a:r>
            <a:r>
              <a:rPr lang="en-US" altLang="ko-KR" sz="3700" b="1" kern="1200" dirty="0">
                <a:solidFill>
                  <a:srgbClr val="FE7600"/>
                </a:solidFill>
                <a:latin typeface="Kristen ITC" panose="03050502040202030202" pitchFamily="66" charset="0"/>
              </a:rPr>
              <a:t> </a:t>
            </a:r>
            <a:r>
              <a:rPr lang="en-US" altLang="ko-KR" sz="3700" b="1" kern="1200" dirty="0" err="1">
                <a:solidFill>
                  <a:srgbClr val="FE7600"/>
                </a:solidFill>
                <a:latin typeface="Kristen ITC" panose="03050502040202030202" pitchFamily="66" charset="0"/>
              </a:rPr>
              <a:t>abbiamo</a:t>
            </a:r>
            <a:r>
              <a:rPr lang="en-US" altLang="ko-KR" sz="3700" b="1" kern="1200" dirty="0">
                <a:solidFill>
                  <a:srgbClr val="FE7600"/>
                </a:solidFill>
                <a:latin typeface="Kristen ITC" panose="03050502040202030202" pitchFamily="66" charset="0"/>
              </a:rPr>
              <a:t> </a:t>
            </a:r>
            <a:r>
              <a:rPr lang="en-US" altLang="ko-KR" sz="3700" b="1" kern="1200" dirty="0" err="1">
                <a:solidFill>
                  <a:srgbClr val="FE7600"/>
                </a:solidFill>
                <a:latin typeface="Kristen ITC" panose="03050502040202030202" pitchFamily="66" charset="0"/>
              </a:rPr>
              <a:t>ragionato</a:t>
            </a:r>
            <a:r>
              <a:rPr lang="en-US" altLang="ko-KR" sz="3700" b="1" kern="1200" dirty="0">
                <a:solidFill>
                  <a:srgbClr val="FE7600"/>
                </a:solidFill>
                <a:latin typeface="Kristen ITC" panose="03050502040202030202" pitchFamily="66" charset="0"/>
              </a:rPr>
              <a:t>: la Need Analysis</a:t>
            </a:r>
            <a:endParaRPr lang="en-US" altLang="ko-KR" sz="3700" kern="1200" dirty="0">
              <a:solidFill>
                <a:srgbClr val="FE7600"/>
              </a:solidFill>
              <a:latin typeface="Kristen ITC" panose="03050502040202030202" pitchFamily="66" charset="0"/>
            </a:endParaRPr>
          </a:p>
        </p:txBody>
      </p:sp>
      <p:cxnSp>
        <p:nvCxnSpPr>
          <p:cNvPr id="62" name="Straight Connector 5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FF4664BF-588C-4133-9AF6-63C4BCB86817}"/>
              </a:ext>
            </a:extLst>
          </p:cNvPr>
          <p:cNvSpPr/>
          <p:nvPr/>
        </p:nvSpPr>
        <p:spPr>
          <a:xfrm>
            <a:off x="1047624" y="2160864"/>
            <a:ext cx="10249267" cy="208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solidFill>
                <a:schemeClr val="bg1"/>
              </a:solidFill>
            </a:endParaRPr>
          </a:p>
        </p:txBody>
      </p:sp>
      <p:sp>
        <p:nvSpPr>
          <p:cNvPr id="3" name="Rettangolo 2">
            <a:extLst>
              <a:ext uri="{FF2B5EF4-FFF2-40B4-BE49-F238E27FC236}">
                <a16:creationId xmlns:a16="http://schemas.microsoft.com/office/drawing/2014/main" id="{5D811C1E-3644-419F-B5B6-2E895C9F5F9D}"/>
              </a:ext>
            </a:extLst>
          </p:cNvPr>
          <p:cNvSpPr/>
          <p:nvPr/>
        </p:nvSpPr>
        <p:spPr>
          <a:xfrm>
            <a:off x="3541853" y="952726"/>
            <a:ext cx="8426369" cy="5621694"/>
          </a:xfrm>
          <a:prstGeom prst="rect">
            <a:avLst/>
          </a:prstGeom>
        </p:spPr>
        <p:txBody>
          <a:bodyPr vert="horz" lIns="91440" tIns="45720" rIns="91440" bIns="45720" rtlCol="0">
            <a:normAutofit fontScale="92500" lnSpcReduction="10000"/>
          </a:bodyPr>
          <a:lstStyle/>
          <a:p>
            <a:pPr indent="-228600" algn="just">
              <a:lnSpc>
                <a:spcPct val="90000"/>
              </a:lnSpc>
              <a:spcAft>
                <a:spcPts val="600"/>
              </a:spcAft>
              <a:buFont typeface="Arial" panose="020B0604020202020204" pitchFamily="34" charset="0"/>
              <a:buChar char="•"/>
            </a:pPr>
            <a:endParaRPr lang="en-US" sz="1600" dirty="0"/>
          </a:p>
          <a:p>
            <a:pPr marL="285750" indent="-228600" algn="just">
              <a:lnSpc>
                <a:spcPct val="90000"/>
              </a:lnSpc>
              <a:spcAft>
                <a:spcPts val="600"/>
              </a:spcAft>
              <a:buFont typeface="Arial" panose="020B0604020202020204" pitchFamily="34" charset="0"/>
              <a:buChar char="•"/>
            </a:pPr>
            <a:r>
              <a:rPr lang="en-US" sz="1600" dirty="0"/>
              <a:t>I partner e </a:t>
            </a:r>
            <a:r>
              <a:rPr lang="en-US" sz="1600" dirty="0" err="1"/>
              <a:t>gli</a:t>
            </a:r>
            <a:r>
              <a:rPr lang="en-US" sz="1600" dirty="0"/>
              <a:t> output </a:t>
            </a:r>
            <a:r>
              <a:rPr lang="en-US" sz="1600" dirty="0" err="1"/>
              <a:t>dei</a:t>
            </a:r>
            <a:r>
              <a:rPr lang="en-US" sz="1600" dirty="0"/>
              <a:t> </a:t>
            </a:r>
            <a:r>
              <a:rPr lang="en-US" sz="1600" dirty="0" err="1"/>
              <a:t>progetti</a:t>
            </a:r>
            <a:endParaRPr lang="en-US" sz="1600" dirty="0"/>
          </a:p>
          <a:p>
            <a:pPr marL="285750" indent="-228600" algn="just">
              <a:lnSpc>
                <a:spcPct val="90000"/>
              </a:lnSpc>
              <a:spcAft>
                <a:spcPts val="600"/>
              </a:spcAft>
              <a:buFont typeface="Arial" panose="020B0604020202020204" pitchFamily="34" charset="0"/>
              <a:buChar char="•"/>
            </a:pPr>
            <a:r>
              <a:rPr lang="en-US" sz="1600" dirty="0"/>
              <a:t>I </a:t>
            </a:r>
            <a:r>
              <a:rPr lang="en-US" sz="1600" dirty="0" err="1"/>
              <a:t>membri</a:t>
            </a:r>
            <a:r>
              <a:rPr lang="en-US" sz="1600" dirty="0"/>
              <a:t> di staff per </a:t>
            </a:r>
            <a:r>
              <a:rPr lang="en-US" sz="1600" dirty="0" err="1"/>
              <a:t>ogni</a:t>
            </a:r>
            <a:r>
              <a:rPr lang="en-US" sz="1600" dirty="0"/>
              <a:t> partner </a:t>
            </a:r>
            <a:r>
              <a:rPr lang="en-US" sz="1600" dirty="0" err="1"/>
              <a:t>che</a:t>
            </a:r>
            <a:r>
              <a:rPr lang="en-US" sz="1600" dirty="0"/>
              <a:t> </a:t>
            </a:r>
            <a:r>
              <a:rPr lang="en-US" sz="1600" dirty="0" err="1"/>
              <a:t>partecipano</a:t>
            </a:r>
            <a:r>
              <a:rPr lang="en-US" sz="1600" dirty="0"/>
              <a:t> al </a:t>
            </a:r>
            <a:r>
              <a:rPr lang="en-US" sz="1600" dirty="0" err="1"/>
              <a:t>progetto</a:t>
            </a:r>
            <a:endParaRPr lang="en-US" sz="1600" dirty="0"/>
          </a:p>
          <a:p>
            <a:pPr marL="285750" indent="-228600" algn="just">
              <a:lnSpc>
                <a:spcPct val="90000"/>
              </a:lnSpc>
              <a:spcAft>
                <a:spcPts val="600"/>
              </a:spcAft>
              <a:buFont typeface="Arial" panose="020B0604020202020204" pitchFamily="34" charset="0"/>
              <a:buChar char="•"/>
            </a:pPr>
            <a:r>
              <a:rPr lang="en-US" sz="1600" dirty="0"/>
              <a:t>I </a:t>
            </a:r>
            <a:r>
              <a:rPr lang="en-US" sz="1600" dirty="0" err="1"/>
              <a:t>ruoli</a:t>
            </a:r>
            <a:r>
              <a:rPr lang="en-US" sz="1600" dirty="0"/>
              <a:t> con cui </a:t>
            </a:r>
            <a:r>
              <a:rPr lang="en-US" sz="1600" dirty="0" err="1"/>
              <a:t>ogni</a:t>
            </a:r>
            <a:r>
              <a:rPr lang="en-US" sz="1600" dirty="0"/>
              <a:t> </a:t>
            </a:r>
            <a:r>
              <a:rPr lang="en-US" sz="1600" dirty="0" err="1"/>
              <a:t>membro</a:t>
            </a:r>
            <a:r>
              <a:rPr lang="en-US" sz="1600" dirty="0"/>
              <a:t> </a:t>
            </a:r>
            <a:r>
              <a:rPr lang="en-US" sz="1600" dirty="0" err="1"/>
              <a:t>partecipa</a:t>
            </a:r>
            <a:r>
              <a:rPr lang="en-US" sz="1600" dirty="0"/>
              <a:t> al </a:t>
            </a:r>
            <a:r>
              <a:rPr lang="en-US" sz="1600" dirty="0" err="1"/>
              <a:t>progetto</a:t>
            </a:r>
            <a:r>
              <a:rPr lang="en-US" sz="1600" dirty="0"/>
              <a:t> (manager, </a:t>
            </a:r>
            <a:r>
              <a:rPr lang="en-US" sz="1600" dirty="0" err="1"/>
              <a:t>docente</a:t>
            </a:r>
            <a:r>
              <a:rPr lang="en-US" sz="1600" dirty="0"/>
              <a:t>, </a:t>
            </a:r>
            <a:r>
              <a:rPr lang="en-US" sz="1600" dirty="0" err="1"/>
              <a:t>tecnico</a:t>
            </a:r>
            <a:r>
              <a:rPr lang="en-US" sz="1600" dirty="0"/>
              <a:t> e </a:t>
            </a:r>
            <a:r>
              <a:rPr lang="en-US" sz="1600" dirty="0" err="1"/>
              <a:t>amministrativo</a:t>
            </a:r>
            <a:r>
              <a:rPr lang="en-US" sz="1600" dirty="0"/>
              <a:t>)</a:t>
            </a:r>
          </a:p>
          <a:p>
            <a:pPr marL="285750" indent="-228600" algn="just">
              <a:lnSpc>
                <a:spcPct val="90000"/>
              </a:lnSpc>
              <a:spcAft>
                <a:spcPts val="600"/>
              </a:spcAft>
              <a:buFont typeface="Arial" panose="020B0604020202020204" pitchFamily="34" charset="0"/>
              <a:buChar char="•"/>
            </a:pPr>
            <a:r>
              <a:rPr lang="en-US" sz="1600" dirty="0"/>
              <a:t>I </a:t>
            </a:r>
            <a:r>
              <a:rPr lang="en-US" sz="1600" dirty="0" err="1"/>
              <a:t>giorni</a:t>
            </a:r>
            <a:r>
              <a:rPr lang="en-US" sz="1600" dirty="0"/>
              <a:t> di </a:t>
            </a:r>
            <a:r>
              <a:rPr lang="en-US" sz="1600" dirty="0" err="1"/>
              <a:t>lavoro</a:t>
            </a:r>
            <a:r>
              <a:rPr lang="en-US" sz="1600" dirty="0"/>
              <a:t> </a:t>
            </a:r>
            <a:r>
              <a:rPr lang="en-US" sz="1600" dirty="0" err="1"/>
              <a:t>accordati</a:t>
            </a:r>
            <a:r>
              <a:rPr lang="en-US" sz="1600" dirty="0"/>
              <a:t> per </a:t>
            </a:r>
            <a:r>
              <a:rPr lang="en-US" sz="1600" dirty="0" err="1"/>
              <a:t>uno</a:t>
            </a:r>
            <a:r>
              <a:rPr lang="en-US" sz="1600" dirty="0"/>
              <a:t> </a:t>
            </a:r>
            <a:r>
              <a:rPr lang="en-US" sz="1600" dirty="0" err="1"/>
              <a:t>specifico</a:t>
            </a:r>
            <a:r>
              <a:rPr lang="en-US" sz="1600" dirty="0"/>
              <a:t> </a:t>
            </a:r>
            <a:r>
              <a:rPr lang="en-US" sz="1600" dirty="0" err="1"/>
              <a:t>ruolo</a:t>
            </a:r>
            <a:r>
              <a:rPr lang="en-US" sz="1600" dirty="0"/>
              <a:t> ad un partner per un output del </a:t>
            </a:r>
            <a:r>
              <a:rPr lang="en-US" sz="1600" dirty="0" err="1"/>
              <a:t>progetto</a:t>
            </a:r>
            <a:endParaRPr lang="en-US" sz="1600" dirty="0"/>
          </a:p>
          <a:p>
            <a:pPr marL="285750" indent="-228600" algn="just">
              <a:lnSpc>
                <a:spcPct val="90000"/>
              </a:lnSpc>
              <a:spcAft>
                <a:spcPts val="600"/>
              </a:spcAft>
              <a:buFont typeface="Arial" panose="020B0604020202020204" pitchFamily="34" charset="0"/>
              <a:buChar char="•"/>
            </a:pPr>
            <a:r>
              <a:rPr lang="en-US" sz="1600" dirty="0"/>
              <a:t>La </a:t>
            </a:r>
            <a:r>
              <a:rPr lang="en-US" sz="1600" dirty="0" err="1"/>
              <a:t>differenziazione</a:t>
            </a:r>
            <a:r>
              <a:rPr lang="en-US" sz="1600" dirty="0"/>
              <a:t> di </a:t>
            </a:r>
            <a:r>
              <a:rPr lang="en-US" sz="1600" dirty="0" err="1"/>
              <a:t>pagamento</a:t>
            </a:r>
            <a:r>
              <a:rPr lang="en-US" sz="1600" dirty="0"/>
              <a:t> per </a:t>
            </a:r>
            <a:r>
              <a:rPr lang="en-US" sz="1600" dirty="0" err="1"/>
              <a:t>ruolo</a:t>
            </a:r>
            <a:r>
              <a:rPr lang="en-US" sz="1600" dirty="0"/>
              <a:t> in base </a:t>
            </a:r>
            <a:r>
              <a:rPr lang="en-US" sz="1600" dirty="0" err="1"/>
              <a:t>alla</a:t>
            </a:r>
            <a:r>
              <a:rPr lang="en-US" sz="1600" dirty="0"/>
              <a:t> </a:t>
            </a:r>
            <a:r>
              <a:rPr lang="en-US" sz="1600" dirty="0" err="1"/>
              <a:t>nazione</a:t>
            </a:r>
            <a:r>
              <a:rPr lang="en-US" sz="1600" dirty="0"/>
              <a:t> del partner</a:t>
            </a:r>
          </a:p>
          <a:p>
            <a:pPr marL="285750" indent="-228600" algn="just">
              <a:lnSpc>
                <a:spcPct val="90000"/>
              </a:lnSpc>
              <a:spcAft>
                <a:spcPts val="600"/>
              </a:spcAft>
              <a:buFont typeface="Arial" panose="020B0604020202020204" pitchFamily="34" charset="0"/>
              <a:buChar char="•"/>
            </a:pPr>
            <a:r>
              <a:rPr lang="en-US" sz="1600" dirty="0" err="1"/>
              <a:t>L’accettabilità</a:t>
            </a:r>
            <a:r>
              <a:rPr lang="en-US" sz="1600" dirty="0"/>
              <a:t> di un timesheet solo se </a:t>
            </a:r>
            <a:r>
              <a:rPr lang="en-US" sz="1600" dirty="0" err="1"/>
              <a:t>colui</a:t>
            </a:r>
            <a:r>
              <a:rPr lang="en-US" sz="1600" dirty="0"/>
              <a:t> </a:t>
            </a:r>
            <a:r>
              <a:rPr lang="en-US" sz="1600" dirty="0" err="1"/>
              <a:t>che</a:t>
            </a:r>
            <a:r>
              <a:rPr lang="en-US" sz="1600" dirty="0"/>
              <a:t> lo </a:t>
            </a:r>
            <a:r>
              <a:rPr lang="en-US" sz="1600" dirty="0" err="1"/>
              <a:t>compila</a:t>
            </a:r>
            <a:r>
              <a:rPr lang="en-US" sz="1600" dirty="0"/>
              <a:t> è legato da un </a:t>
            </a:r>
            <a:r>
              <a:rPr lang="en-US" sz="1600" dirty="0" err="1"/>
              <a:t>contratto</a:t>
            </a:r>
            <a:r>
              <a:rPr lang="en-US" sz="1600" dirty="0"/>
              <a:t> con </a:t>
            </a:r>
            <a:r>
              <a:rPr lang="en-US" sz="1600" dirty="0" err="1"/>
              <a:t>il</a:t>
            </a:r>
            <a:r>
              <a:rPr lang="en-US" sz="1600" dirty="0"/>
              <a:t> partner per una </a:t>
            </a:r>
            <a:r>
              <a:rPr lang="en-US" sz="1600" dirty="0" err="1"/>
              <a:t>durata</a:t>
            </a:r>
            <a:r>
              <a:rPr lang="en-US" sz="1600" dirty="0"/>
              <a:t> </a:t>
            </a:r>
            <a:r>
              <a:rPr lang="en-US" sz="1600" dirty="0" err="1"/>
              <a:t>adeguata</a:t>
            </a:r>
            <a:r>
              <a:rPr lang="en-US" sz="1600" dirty="0"/>
              <a:t> ad </a:t>
            </a:r>
            <a:r>
              <a:rPr lang="en-US" sz="1600" dirty="0" err="1"/>
              <a:t>escludere</a:t>
            </a:r>
            <a:r>
              <a:rPr lang="en-US" sz="1600" dirty="0"/>
              <a:t> </a:t>
            </a:r>
            <a:r>
              <a:rPr lang="en-US" sz="1600" dirty="0" err="1"/>
              <a:t>il</a:t>
            </a:r>
            <a:r>
              <a:rPr lang="en-US" sz="1600" dirty="0"/>
              <a:t> </a:t>
            </a:r>
            <a:r>
              <a:rPr lang="en-US" sz="1600" dirty="0" err="1"/>
              <a:t>subappalto</a:t>
            </a:r>
            <a:r>
              <a:rPr lang="en-US" sz="1600" dirty="0"/>
              <a:t> o </a:t>
            </a:r>
            <a:r>
              <a:rPr lang="en-US" sz="1600" dirty="0" err="1"/>
              <a:t>il</a:t>
            </a:r>
            <a:r>
              <a:rPr lang="en-US" sz="1600" dirty="0"/>
              <a:t> </a:t>
            </a:r>
            <a:r>
              <a:rPr lang="en-US" sz="1600" dirty="0" err="1"/>
              <a:t>contratto</a:t>
            </a:r>
            <a:r>
              <a:rPr lang="en-US" sz="1600" dirty="0"/>
              <a:t> </a:t>
            </a:r>
            <a:r>
              <a:rPr lang="en-US" sz="1600" dirty="0" err="1"/>
              <a:t>occasionale</a:t>
            </a:r>
            <a:r>
              <a:rPr lang="en-US" sz="1600" dirty="0"/>
              <a:t> ad hoc</a:t>
            </a:r>
          </a:p>
          <a:p>
            <a:pPr marL="285750" indent="-228600" algn="just">
              <a:lnSpc>
                <a:spcPct val="90000"/>
              </a:lnSpc>
              <a:spcAft>
                <a:spcPts val="600"/>
              </a:spcAft>
              <a:buFont typeface="Arial" panose="020B0604020202020204" pitchFamily="34" charset="0"/>
              <a:buChar char="•"/>
            </a:pPr>
            <a:r>
              <a:rPr lang="en-US" sz="1600" dirty="0"/>
              <a:t>La </a:t>
            </a:r>
            <a:r>
              <a:rPr lang="en-US" sz="1600" dirty="0" err="1"/>
              <a:t>mancanza</a:t>
            </a:r>
            <a:r>
              <a:rPr lang="en-US" sz="1600" dirty="0"/>
              <a:t> di una </a:t>
            </a:r>
            <a:r>
              <a:rPr lang="en-US" sz="1600" dirty="0" err="1"/>
              <a:t>definizione</a:t>
            </a:r>
            <a:r>
              <a:rPr lang="en-US" sz="1600" dirty="0"/>
              <a:t> </a:t>
            </a:r>
            <a:r>
              <a:rPr lang="en-US" sz="1600" dirty="0" err="1"/>
              <a:t>precisa</a:t>
            </a:r>
            <a:r>
              <a:rPr lang="en-US" sz="1600" dirty="0"/>
              <a:t> del </a:t>
            </a:r>
            <a:r>
              <a:rPr lang="en-US" sz="1600" dirty="0" err="1"/>
              <a:t>rapporto</a:t>
            </a:r>
            <a:r>
              <a:rPr lang="en-US" sz="1600" dirty="0"/>
              <a:t> </a:t>
            </a:r>
            <a:r>
              <a:rPr lang="en-US" sz="1600" dirty="0" err="1"/>
              <a:t>tra</a:t>
            </a:r>
            <a:r>
              <a:rPr lang="en-US" sz="1600" dirty="0"/>
              <a:t> </a:t>
            </a:r>
            <a:r>
              <a:rPr lang="en-US" sz="1600" dirty="0" err="1"/>
              <a:t>giorno</a:t>
            </a:r>
            <a:r>
              <a:rPr lang="en-US" sz="1600" dirty="0"/>
              <a:t> di </a:t>
            </a:r>
            <a:r>
              <a:rPr lang="en-US" sz="1600" dirty="0" err="1"/>
              <a:t>lavoro</a:t>
            </a:r>
            <a:r>
              <a:rPr lang="en-US" sz="1600" dirty="0"/>
              <a:t> e ore (i.e. </a:t>
            </a:r>
            <a:r>
              <a:rPr lang="en-US" sz="1600" dirty="0" err="1"/>
              <a:t>il</a:t>
            </a:r>
            <a:r>
              <a:rPr lang="en-US" sz="1600" dirty="0"/>
              <a:t> </a:t>
            </a:r>
            <a:r>
              <a:rPr lang="en-US" sz="1600" dirty="0" err="1"/>
              <a:t>numero</a:t>
            </a:r>
            <a:r>
              <a:rPr lang="en-US" sz="1600" dirty="0"/>
              <a:t> di ore </a:t>
            </a:r>
            <a:r>
              <a:rPr lang="en-US" sz="1600" dirty="0" err="1"/>
              <a:t>che</a:t>
            </a:r>
            <a:r>
              <a:rPr lang="en-US" sz="1600" dirty="0"/>
              <a:t> </a:t>
            </a:r>
            <a:r>
              <a:rPr lang="en-US" sz="1600" dirty="0" err="1"/>
              <a:t>compongono</a:t>
            </a:r>
            <a:r>
              <a:rPr lang="en-US" sz="1600" dirty="0"/>
              <a:t> un </a:t>
            </a:r>
            <a:r>
              <a:rPr lang="en-US" sz="1600" dirty="0" err="1"/>
              <a:t>giorno</a:t>
            </a:r>
            <a:r>
              <a:rPr lang="en-US" sz="1600" dirty="0"/>
              <a:t> di </a:t>
            </a:r>
            <a:r>
              <a:rPr lang="en-US" sz="1600" dirty="0" err="1"/>
              <a:t>lavoro</a:t>
            </a:r>
            <a:r>
              <a:rPr lang="en-US" sz="1600" dirty="0"/>
              <a:t>)</a:t>
            </a:r>
          </a:p>
          <a:p>
            <a:pPr marL="285750" indent="-228600" algn="just">
              <a:lnSpc>
                <a:spcPct val="90000"/>
              </a:lnSpc>
              <a:spcAft>
                <a:spcPts val="600"/>
              </a:spcAft>
              <a:buFont typeface="Arial" panose="020B0604020202020204" pitchFamily="34" charset="0"/>
              <a:buChar char="•"/>
            </a:pPr>
            <a:r>
              <a:rPr lang="en-US" sz="1600" dirty="0"/>
              <a:t>La </a:t>
            </a:r>
            <a:r>
              <a:rPr lang="en-US" sz="1600" dirty="0" err="1"/>
              <a:t>presenza</a:t>
            </a:r>
            <a:r>
              <a:rPr lang="en-US" sz="1600" dirty="0"/>
              <a:t> di un partner </a:t>
            </a:r>
            <a:r>
              <a:rPr lang="en-US" sz="1600" dirty="0" err="1"/>
              <a:t>valutatore</a:t>
            </a:r>
            <a:r>
              <a:rPr lang="en-US" sz="1600" dirty="0"/>
              <a:t> </a:t>
            </a:r>
            <a:r>
              <a:rPr lang="en-US" sz="1600" dirty="0" err="1"/>
              <a:t>che</a:t>
            </a:r>
            <a:r>
              <a:rPr lang="en-US" sz="1600" dirty="0"/>
              <a:t> </a:t>
            </a:r>
            <a:r>
              <a:rPr lang="en-US" sz="1600" dirty="0" err="1"/>
              <a:t>deve</a:t>
            </a:r>
            <a:r>
              <a:rPr lang="en-US" sz="1600" dirty="0"/>
              <a:t> </a:t>
            </a:r>
            <a:r>
              <a:rPr lang="en-US" sz="1600" dirty="0" err="1"/>
              <a:t>poter</a:t>
            </a:r>
            <a:r>
              <a:rPr lang="en-US" sz="1600" dirty="0"/>
              <a:t> </a:t>
            </a:r>
            <a:r>
              <a:rPr lang="en-US" sz="1600" dirty="0" err="1"/>
              <a:t>accedere</a:t>
            </a:r>
            <a:r>
              <a:rPr lang="en-US" sz="1600" dirty="0"/>
              <a:t> a </a:t>
            </a:r>
            <a:r>
              <a:rPr lang="en-US" sz="1600" dirty="0" err="1"/>
              <a:t>dati</a:t>
            </a:r>
            <a:r>
              <a:rPr lang="en-US" sz="1600" dirty="0"/>
              <a:t> </a:t>
            </a:r>
            <a:r>
              <a:rPr lang="en-US" sz="1600" dirty="0" err="1"/>
              <a:t>aggregati</a:t>
            </a:r>
            <a:r>
              <a:rPr lang="en-US" sz="1600" dirty="0"/>
              <a:t> di </a:t>
            </a:r>
            <a:r>
              <a:rPr lang="en-US" sz="1600" dirty="0" err="1"/>
              <a:t>tutto</a:t>
            </a:r>
            <a:r>
              <a:rPr lang="en-US" sz="1600" dirty="0"/>
              <a:t> </a:t>
            </a:r>
            <a:r>
              <a:rPr lang="en-US" sz="1600" dirty="0" err="1"/>
              <a:t>il</a:t>
            </a:r>
            <a:r>
              <a:rPr lang="en-US" sz="1600" dirty="0"/>
              <a:t> </a:t>
            </a:r>
            <a:r>
              <a:rPr lang="en-US" sz="1600" dirty="0" err="1"/>
              <a:t>partenariato</a:t>
            </a:r>
            <a:endParaRPr lang="en-US" sz="1600" dirty="0"/>
          </a:p>
          <a:p>
            <a:pPr marL="285750" indent="-228600" algn="just">
              <a:lnSpc>
                <a:spcPct val="90000"/>
              </a:lnSpc>
              <a:spcAft>
                <a:spcPts val="600"/>
              </a:spcAft>
              <a:buFont typeface="Arial" panose="020B0604020202020204" pitchFamily="34" charset="0"/>
              <a:buChar char="•"/>
            </a:pPr>
            <a:r>
              <a:rPr lang="en-US" sz="1600" dirty="0"/>
              <a:t>La </a:t>
            </a:r>
            <a:r>
              <a:rPr lang="en-US" sz="1600" dirty="0" err="1"/>
              <a:t>presenza</a:t>
            </a:r>
            <a:r>
              <a:rPr lang="en-US" sz="1600" dirty="0"/>
              <a:t> di un </a:t>
            </a:r>
            <a:r>
              <a:rPr lang="en-US" sz="1600" dirty="0" err="1"/>
              <a:t>valutatore</a:t>
            </a:r>
            <a:r>
              <a:rPr lang="en-US" sz="1600" dirty="0"/>
              <a:t> </a:t>
            </a:r>
            <a:r>
              <a:rPr lang="en-US" sz="1600" dirty="0" err="1"/>
              <a:t>interno</a:t>
            </a:r>
            <a:r>
              <a:rPr lang="en-US" sz="1600" dirty="0"/>
              <a:t> al partner </a:t>
            </a:r>
            <a:r>
              <a:rPr lang="en-US" sz="1600" dirty="0" err="1"/>
              <a:t>che</a:t>
            </a:r>
            <a:r>
              <a:rPr lang="en-US" sz="1600" dirty="0"/>
              <a:t> </a:t>
            </a:r>
            <a:r>
              <a:rPr lang="en-US" sz="1600" dirty="0" err="1"/>
              <a:t>deve</a:t>
            </a:r>
            <a:r>
              <a:rPr lang="en-US" sz="1600" dirty="0"/>
              <a:t> </a:t>
            </a:r>
            <a:r>
              <a:rPr lang="en-US" sz="1600" dirty="0" err="1"/>
              <a:t>poter</a:t>
            </a:r>
            <a:r>
              <a:rPr lang="en-US" sz="1600" dirty="0"/>
              <a:t> </a:t>
            </a:r>
            <a:r>
              <a:rPr lang="en-US" sz="1600" dirty="0" err="1"/>
              <a:t>accedere</a:t>
            </a:r>
            <a:r>
              <a:rPr lang="en-US" sz="1600" dirty="0"/>
              <a:t> ai </a:t>
            </a:r>
            <a:r>
              <a:rPr lang="en-US" sz="1600" dirty="0" err="1"/>
              <a:t>dati</a:t>
            </a:r>
            <a:r>
              <a:rPr lang="en-US" sz="1600" dirty="0"/>
              <a:t> </a:t>
            </a:r>
            <a:r>
              <a:rPr lang="en-US" sz="1600" dirty="0" err="1"/>
              <a:t>aggregati</a:t>
            </a:r>
            <a:r>
              <a:rPr lang="en-US" sz="1600" dirty="0"/>
              <a:t> solo per </a:t>
            </a:r>
            <a:r>
              <a:rPr lang="en-US" sz="1600" dirty="0" err="1"/>
              <a:t>l’istituto</a:t>
            </a:r>
            <a:r>
              <a:rPr lang="en-US" sz="1600" dirty="0"/>
              <a:t> di </a:t>
            </a:r>
            <a:r>
              <a:rPr lang="en-US" sz="1600" dirty="0" err="1"/>
              <a:t>appartenenza</a:t>
            </a:r>
            <a:endParaRPr lang="en-US" sz="1600" dirty="0"/>
          </a:p>
          <a:p>
            <a:pPr marL="285750" indent="-228600" algn="just">
              <a:lnSpc>
                <a:spcPct val="90000"/>
              </a:lnSpc>
              <a:spcAft>
                <a:spcPts val="600"/>
              </a:spcAft>
              <a:buFont typeface="Arial" panose="020B0604020202020204" pitchFamily="34" charset="0"/>
              <a:buChar char="•"/>
            </a:pPr>
            <a:r>
              <a:rPr lang="en-US" sz="1600" dirty="0"/>
              <a:t>La </a:t>
            </a:r>
            <a:r>
              <a:rPr lang="en-US" sz="1600" dirty="0" err="1"/>
              <a:t>necessità</a:t>
            </a:r>
            <a:r>
              <a:rPr lang="en-US" sz="1600" dirty="0"/>
              <a:t> </a:t>
            </a:r>
            <a:r>
              <a:rPr lang="en-US" sz="1600" dirty="0" err="1"/>
              <a:t>che</a:t>
            </a:r>
            <a:r>
              <a:rPr lang="en-US" sz="1600" dirty="0"/>
              <a:t> </a:t>
            </a:r>
            <a:r>
              <a:rPr lang="en-US" sz="1600" dirty="0" err="1"/>
              <a:t>il</a:t>
            </a:r>
            <a:r>
              <a:rPr lang="en-US" sz="1600" dirty="0"/>
              <a:t> </a:t>
            </a:r>
            <a:r>
              <a:rPr lang="en-US" sz="1600" dirty="0" err="1"/>
              <a:t>coordinatore</a:t>
            </a:r>
            <a:r>
              <a:rPr lang="en-US" sz="1600" dirty="0"/>
              <a:t> del </a:t>
            </a:r>
            <a:r>
              <a:rPr lang="en-US" sz="1600" dirty="0" err="1"/>
              <a:t>progetto</a:t>
            </a:r>
            <a:r>
              <a:rPr lang="en-US" sz="1600" dirty="0"/>
              <a:t> </a:t>
            </a:r>
            <a:r>
              <a:rPr lang="en-US" sz="1600" dirty="0" err="1"/>
              <a:t>verifichi</a:t>
            </a:r>
            <a:r>
              <a:rPr lang="en-US" sz="1600" dirty="0"/>
              <a:t> </a:t>
            </a:r>
            <a:r>
              <a:rPr lang="en-US" sz="1600" dirty="0" err="1"/>
              <a:t>l’inserimento</a:t>
            </a:r>
            <a:r>
              <a:rPr lang="en-US" sz="1600" dirty="0"/>
              <a:t> </a:t>
            </a:r>
            <a:r>
              <a:rPr lang="en-US" sz="1600" dirty="0" err="1"/>
              <a:t>delle</a:t>
            </a:r>
            <a:r>
              <a:rPr lang="en-US" sz="1600" dirty="0"/>
              <a:t> </a:t>
            </a:r>
            <a:r>
              <a:rPr lang="en-US" sz="1600" dirty="0" err="1"/>
              <a:t>informazioni</a:t>
            </a:r>
            <a:endParaRPr lang="en-US" sz="1600" dirty="0"/>
          </a:p>
          <a:p>
            <a:pPr marL="285750" indent="-228600" algn="just">
              <a:lnSpc>
                <a:spcPct val="90000"/>
              </a:lnSpc>
              <a:spcAft>
                <a:spcPts val="600"/>
              </a:spcAft>
              <a:buFont typeface="Arial" panose="020B0604020202020204" pitchFamily="34" charset="0"/>
              <a:buChar char="•"/>
            </a:pPr>
            <a:r>
              <a:rPr lang="en-US" sz="1600" dirty="0"/>
              <a:t>La </a:t>
            </a:r>
            <a:r>
              <a:rPr lang="en-US" sz="1600" dirty="0" err="1"/>
              <a:t>necessità</a:t>
            </a:r>
            <a:r>
              <a:rPr lang="en-US" sz="1600" dirty="0"/>
              <a:t> </a:t>
            </a:r>
            <a:r>
              <a:rPr lang="en-US" sz="1600" dirty="0" err="1"/>
              <a:t>che</a:t>
            </a:r>
            <a:r>
              <a:rPr lang="en-US" sz="1600" dirty="0"/>
              <a:t> </a:t>
            </a:r>
            <a:r>
              <a:rPr lang="en-US" sz="1600" dirty="0" err="1"/>
              <a:t>il</a:t>
            </a:r>
            <a:r>
              <a:rPr lang="en-US" sz="1600" dirty="0"/>
              <a:t> </a:t>
            </a:r>
            <a:r>
              <a:rPr lang="en-US" sz="1600" dirty="0" err="1"/>
              <a:t>responsabile</a:t>
            </a:r>
            <a:r>
              <a:rPr lang="en-US" sz="1600" dirty="0"/>
              <a:t> </a:t>
            </a:r>
            <a:r>
              <a:rPr lang="en-US" sz="1600" dirty="0" err="1"/>
              <a:t>dell’output</a:t>
            </a:r>
            <a:r>
              <a:rPr lang="en-US" sz="1600" dirty="0"/>
              <a:t> </a:t>
            </a:r>
            <a:r>
              <a:rPr lang="en-US" sz="1600" dirty="0" err="1"/>
              <a:t>incaricato</a:t>
            </a:r>
            <a:r>
              <a:rPr lang="en-US" sz="1600" dirty="0"/>
              <a:t> di </a:t>
            </a:r>
            <a:r>
              <a:rPr lang="en-US" sz="1600" dirty="0" err="1"/>
              <a:t>coordinare</a:t>
            </a:r>
            <a:r>
              <a:rPr lang="en-US" sz="1600" dirty="0"/>
              <a:t> le </a:t>
            </a:r>
            <a:r>
              <a:rPr lang="en-US" sz="1600" dirty="0" err="1"/>
              <a:t>attività</a:t>
            </a:r>
            <a:r>
              <a:rPr lang="en-US" sz="1600" dirty="0"/>
              <a:t> </a:t>
            </a:r>
            <a:r>
              <a:rPr lang="en-US" sz="1600" dirty="0" err="1"/>
              <a:t>degli</a:t>
            </a:r>
            <a:r>
              <a:rPr lang="en-US" sz="1600" dirty="0"/>
              <a:t> </a:t>
            </a:r>
            <a:r>
              <a:rPr lang="en-US" sz="1600" dirty="0" err="1"/>
              <a:t>altri</a:t>
            </a:r>
            <a:r>
              <a:rPr lang="en-US" sz="1600" dirty="0"/>
              <a:t> partner </a:t>
            </a:r>
            <a:r>
              <a:rPr lang="en-US" sz="1600" dirty="0" err="1"/>
              <a:t>acceda</a:t>
            </a:r>
            <a:r>
              <a:rPr lang="en-US" sz="1600" dirty="0"/>
              <a:t> </a:t>
            </a:r>
            <a:r>
              <a:rPr lang="en-US" sz="1600" dirty="0" err="1"/>
              <a:t>alle</a:t>
            </a:r>
            <a:r>
              <a:rPr lang="en-US" sz="1600" dirty="0"/>
              <a:t> </a:t>
            </a:r>
            <a:r>
              <a:rPr lang="en-US" sz="1600" dirty="0" err="1"/>
              <a:t>informazioni</a:t>
            </a:r>
            <a:r>
              <a:rPr lang="en-US" sz="1600" dirty="0"/>
              <a:t> </a:t>
            </a:r>
            <a:r>
              <a:rPr lang="en-US" sz="1600" dirty="0" err="1"/>
              <a:t>inserite</a:t>
            </a:r>
            <a:r>
              <a:rPr lang="en-US" sz="1600" dirty="0"/>
              <a:t> da </a:t>
            </a:r>
            <a:r>
              <a:rPr lang="en-US" sz="1600" dirty="0" err="1"/>
              <a:t>tutto</a:t>
            </a:r>
            <a:r>
              <a:rPr lang="en-US" sz="1600" dirty="0"/>
              <a:t> </a:t>
            </a:r>
            <a:r>
              <a:rPr lang="en-US" sz="1600" dirty="0" err="1"/>
              <a:t>il</a:t>
            </a:r>
            <a:r>
              <a:rPr lang="en-US" sz="1600" dirty="0"/>
              <a:t> </a:t>
            </a:r>
            <a:r>
              <a:rPr lang="en-US" sz="1600" dirty="0" err="1"/>
              <a:t>partenariato</a:t>
            </a:r>
            <a:r>
              <a:rPr lang="en-US" sz="1600" dirty="0"/>
              <a:t> in </a:t>
            </a:r>
            <a:r>
              <a:rPr lang="en-US" sz="1600" dirty="0" err="1"/>
              <a:t>quel</a:t>
            </a:r>
            <a:r>
              <a:rPr lang="en-US" sz="1600" dirty="0"/>
              <a:t> </a:t>
            </a:r>
            <a:r>
              <a:rPr lang="en-US" sz="1600" dirty="0" err="1"/>
              <a:t>contesto</a:t>
            </a:r>
            <a:endParaRPr lang="en-US" sz="1600" dirty="0"/>
          </a:p>
          <a:p>
            <a:pPr marL="285750" indent="-228600" algn="just">
              <a:lnSpc>
                <a:spcPct val="90000"/>
              </a:lnSpc>
              <a:spcAft>
                <a:spcPts val="600"/>
              </a:spcAft>
              <a:buFont typeface="Arial" panose="020B0604020202020204" pitchFamily="34" charset="0"/>
              <a:buChar char="•"/>
            </a:pPr>
            <a:r>
              <a:rPr lang="en-US" sz="1600" dirty="0" err="1"/>
              <a:t>Cambiamento</a:t>
            </a:r>
            <a:r>
              <a:rPr lang="en-US" sz="1600" dirty="0"/>
              <a:t> </a:t>
            </a:r>
            <a:r>
              <a:rPr lang="en-US" sz="1600" dirty="0" err="1"/>
              <a:t>nel</a:t>
            </a:r>
            <a:r>
              <a:rPr lang="en-US" sz="1600" dirty="0"/>
              <a:t> </a:t>
            </a:r>
            <a:r>
              <a:rPr lang="en-US" sz="1600" dirty="0" err="1"/>
              <a:t>coordinatore</a:t>
            </a:r>
            <a:r>
              <a:rPr lang="en-US" sz="1600" dirty="0"/>
              <a:t> locale</a:t>
            </a:r>
          </a:p>
          <a:p>
            <a:pPr marL="285750" indent="-228600" algn="just">
              <a:lnSpc>
                <a:spcPct val="90000"/>
              </a:lnSpc>
              <a:spcAft>
                <a:spcPts val="600"/>
              </a:spcAft>
              <a:buFont typeface="Arial" panose="020B0604020202020204" pitchFamily="34" charset="0"/>
              <a:buChar char="•"/>
            </a:pPr>
            <a:r>
              <a:rPr lang="en-US" sz="1600" dirty="0" err="1"/>
              <a:t>Variazione</a:t>
            </a:r>
            <a:r>
              <a:rPr lang="en-US" sz="1600" dirty="0"/>
              <a:t> </a:t>
            </a:r>
            <a:r>
              <a:rPr lang="en-US" sz="1600" dirty="0" err="1"/>
              <a:t>dello</a:t>
            </a:r>
            <a:r>
              <a:rPr lang="en-US" sz="1600" dirty="0"/>
              <a:t> status di un utente da </a:t>
            </a:r>
            <a:r>
              <a:rPr lang="en-US" sz="1600" dirty="0" err="1"/>
              <a:t>membro</a:t>
            </a:r>
            <a:r>
              <a:rPr lang="en-US" sz="1600" dirty="0"/>
              <a:t> </a:t>
            </a:r>
            <a:r>
              <a:rPr lang="en-US" sz="1600" dirty="0" err="1"/>
              <a:t>dello</a:t>
            </a:r>
            <a:r>
              <a:rPr lang="en-US" sz="1600" dirty="0"/>
              <a:t> staff di un partner a </a:t>
            </a:r>
            <a:r>
              <a:rPr lang="en-US" sz="1600" dirty="0" err="1"/>
              <a:t>membro</a:t>
            </a:r>
            <a:r>
              <a:rPr lang="en-US" sz="1600" dirty="0"/>
              <a:t> </a:t>
            </a:r>
            <a:r>
              <a:rPr lang="en-US" sz="1600" dirty="0" err="1"/>
              <a:t>dello</a:t>
            </a:r>
            <a:r>
              <a:rPr lang="en-US" sz="1600" dirty="0"/>
              <a:t> staff di un </a:t>
            </a:r>
            <a:r>
              <a:rPr lang="en-US" sz="1600" dirty="0" err="1"/>
              <a:t>altro</a:t>
            </a:r>
            <a:r>
              <a:rPr lang="en-US" sz="1600" dirty="0"/>
              <a:t> (</a:t>
            </a:r>
            <a:r>
              <a:rPr lang="en-US" sz="1600" dirty="0" err="1"/>
              <a:t>si</a:t>
            </a:r>
            <a:r>
              <a:rPr lang="en-US" sz="1600" dirty="0"/>
              <a:t> </a:t>
            </a:r>
            <a:r>
              <a:rPr lang="en-US" sz="1600" dirty="0" err="1"/>
              <a:t>pensi</a:t>
            </a:r>
            <a:r>
              <a:rPr lang="en-US" sz="1600" dirty="0"/>
              <a:t> al </a:t>
            </a:r>
            <a:r>
              <a:rPr lang="en-US" sz="1600" dirty="0" err="1"/>
              <a:t>trasferimento</a:t>
            </a:r>
            <a:r>
              <a:rPr lang="en-US" sz="1600" dirty="0"/>
              <a:t> di un </a:t>
            </a:r>
            <a:r>
              <a:rPr lang="en-US" sz="1600" dirty="0" err="1"/>
              <a:t>docente</a:t>
            </a:r>
            <a:r>
              <a:rPr lang="en-US" sz="1600" dirty="0"/>
              <a:t> da un </a:t>
            </a:r>
            <a:r>
              <a:rPr lang="en-US" sz="1600" dirty="0" err="1"/>
              <a:t>ateneo</a:t>
            </a:r>
            <a:r>
              <a:rPr lang="en-US" sz="1600" dirty="0"/>
              <a:t> ad un </a:t>
            </a:r>
            <a:r>
              <a:rPr lang="en-US" sz="1600" dirty="0" err="1"/>
              <a:t>ente</a:t>
            </a:r>
            <a:r>
              <a:rPr lang="en-US" sz="1600" dirty="0"/>
              <a:t> di </a:t>
            </a:r>
            <a:r>
              <a:rPr lang="en-US" sz="1600" dirty="0" err="1"/>
              <a:t>ricerca</a:t>
            </a:r>
            <a:endParaRPr lang="en-US" sz="1600" dirty="0"/>
          </a:p>
          <a:p>
            <a:pPr marL="285750" indent="-228600" algn="just">
              <a:lnSpc>
                <a:spcPct val="90000"/>
              </a:lnSpc>
              <a:spcAft>
                <a:spcPts val="600"/>
              </a:spcAft>
              <a:buFont typeface="Arial" panose="020B0604020202020204" pitchFamily="34" charset="0"/>
              <a:buChar char="•"/>
            </a:pPr>
            <a:r>
              <a:rPr lang="en-US" sz="1600" dirty="0" err="1"/>
              <a:t>Divergenze</a:t>
            </a:r>
            <a:r>
              <a:rPr lang="en-US" sz="1600" dirty="0"/>
              <a:t> interne al partner </a:t>
            </a:r>
          </a:p>
          <a:p>
            <a:pPr marL="285750" indent="-228600" algn="just">
              <a:lnSpc>
                <a:spcPct val="90000"/>
              </a:lnSpc>
              <a:spcAft>
                <a:spcPts val="600"/>
              </a:spcAft>
              <a:buFont typeface="Arial" panose="020B0604020202020204" pitchFamily="34" charset="0"/>
              <a:buChar char="•"/>
            </a:pPr>
            <a:r>
              <a:rPr lang="en-US" sz="1600" dirty="0"/>
              <a:t>Partner </a:t>
            </a:r>
            <a:r>
              <a:rPr lang="en-US" sz="1600" dirty="0" err="1"/>
              <a:t>che</a:t>
            </a:r>
            <a:r>
              <a:rPr lang="en-US" sz="1600" dirty="0"/>
              <a:t> </a:t>
            </a:r>
            <a:r>
              <a:rPr lang="en-US" sz="1600" dirty="0" err="1"/>
              <a:t>abbandonano</a:t>
            </a:r>
            <a:r>
              <a:rPr lang="en-US" sz="1600" dirty="0"/>
              <a:t> </a:t>
            </a:r>
            <a:r>
              <a:rPr lang="en-US" sz="1600" dirty="0" err="1"/>
              <a:t>il</a:t>
            </a:r>
            <a:r>
              <a:rPr lang="en-US" sz="1600" dirty="0"/>
              <a:t> </a:t>
            </a:r>
            <a:r>
              <a:rPr lang="en-US" sz="1600" dirty="0" err="1"/>
              <a:t>progetto</a:t>
            </a:r>
            <a:endParaRPr lang="en-US" sz="1600" dirty="0"/>
          </a:p>
          <a:p>
            <a:pPr marL="285750" indent="-228600" algn="just">
              <a:lnSpc>
                <a:spcPct val="90000"/>
              </a:lnSpc>
              <a:spcAft>
                <a:spcPts val="600"/>
              </a:spcAft>
              <a:buFont typeface="Arial" panose="020B0604020202020204" pitchFamily="34" charset="0"/>
              <a:buChar char="•"/>
            </a:pPr>
            <a:r>
              <a:rPr lang="en-US" sz="1600" dirty="0"/>
              <a:t>Partner </a:t>
            </a:r>
            <a:r>
              <a:rPr lang="en-US" sz="1600" dirty="0" err="1"/>
              <a:t>che</a:t>
            </a:r>
            <a:r>
              <a:rPr lang="en-US" sz="1600" dirty="0"/>
              <a:t> </a:t>
            </a:r>
            <a:r>
              <a:rPr lang="en-US" sz="1600" dirty="0" err="1"/>
              <a:t>subentrano</a:t>
            </a:r>
            <a:r>
              <a:rPr lang="en-US" sz="1600" dirty="0"/>
              <a:t> </a:t>
            </a:r>
            <a:r>
              <a:rPr lang="en-US" sz="1600" dirty="0" err="1"/>
              <a:t>nel</a:t>
            </a:r>
            <a:r>
              <a:rPr lang="en-US" sz="1600" dirty="0"/>
              <a:t> </a:t>
            </a:r>
            <a:r>
              <a:rPr lang="en-US" sz="1600" dirty="0" err="1"/>
              <a:t>progetto</a:t>
            </a:r>
            <a:endParaRPr lang="en-US" sz="1600" dirty="0"/>
          </a:p>
        </p:txBody>
      </p:sp>
      <p:pic>
        <p:nvPicPr>
          <p:cNvPr id="2" name="Immagine 1">
            <a:extLst>
              <a:ext uri="{FF2B5EF4-FFF2-40B4-BE49-F238E27FC236}">
                <a16:creationId xmlns:a16="http://schemas.microsoft.com/office/drawing/2014/main" id="{0698550E-B479-4EE0-881A-33C1C825393B}"/>
              </a:ext>
            </a:extLst>
          </p:cNvPr>
          <p:cNvPicPr>
            <a:picLocks noChangeAspect="1"/>
          </p:cNvPicPr>
          <p:nvPr/>
        </p:nvPicPr>
        <p:blipFill>
          <a:blip r:embed="rId2"/>
          <a:stretch>
            <a:fillRect/>
          </a:stretch>
        </p:blipFill>
        <p:spPr>
          <a:xfrm>
            <a:off x="984642" y="1944902"/>
            <a:ext cx="2068394" cy="1378930"/>
          </a:xfrm>
          <a:prstGeom prst="rect">
            <a:avLst/>
          </a:prstGeom>
        </p:spPr>
      </p:pic>
      <p:sp>
        <p:nvSpPr>
          <p:cNvPr id="5" name="Rettangolo 4">
            <a:extLst>
              <a:ext uri="{FF2B5EF4-FFF2-40B4-BE49-F238E27FC236}">
                <a16:creationId xmlns:a16="http://schemas.microsoft.com/office/drawing/2014/main" id="{64A8BBFE-E021-4D2A-8F67-66B75A2B1B05}"/>
              </a:ext>
            </a:extLst>
          </p:cNvPr>
          <p:cNvSpPr/>
          <p:nvPr/>
        </p:nvSpPr>
        <p:spPr>
          <a:xfrm>
            <a:off x="345144" y="3534168"/>
            <a:ext cx="3347391" cy="954107"/>
          </a:xfrm>
          <a:prstGeom prst="rect">
            <a:avLst/>
          </a:prstGeom>
        </p:spPr>
        <p:txBody>
          <a:bodyPr wrap="none">
            <a:spAutoFit/>
          </a:bodyPr>
          <a:lstStyle/>
          <a:p>
            <a:r>
              <a:rPr lang="en-US" altLang="ko-KR" sz="2800" b="1" dirty="0" err="1">
                <a:solidFill>
                  <a:srgbClr val="FE7600"/>
                </a:solidFill>
                <a:latin typeface="Kristen ITC" panose="03050502040202030202" pitchFamily="66" charset="0"/>
              </a:rPr>
              <a:t>Tranquilli</a:t>
            </a:r>
            <a:r>
              <a:rPr lang="en-US" altLang="ko-KR" sz="2800" b="1" dirty="0">
                <a:solidFill>
                  <a:srgbClr val="FE7600"/>
                </a:solidFill>
                <a:latin typeface="Kristen ITC" panose="03050502040202030202" pitchFamily="66" charset="0"/>
              </a:rPr>
              <a:t>: non </a:t>
            </a:r>
            <a:r>
              <a:rPr lang="en-US" altLang="ko-KR" sz="2800" b="1" dirty="0" err="1">
                <a:solidFill>
                  <a:srgbClr val="FE7600"/>
                </a:solidFill>
                <a:latin typeface="Kristen ITC" panose="03050502040202030202" pitchFamily="66" charset="0"/>
              </a:rPr>
              <a:t>ve</a:t>
            </a:r>
            <a:r>
              <a:rPr lang="en-US" altLang="ko-KR" sz="2800" b="1" dirty="0">
                <a:solidFill>
                  <a:srgbClr val="FE7600"/>
                </a:solidFill>
                <a:latin typeface="Kristen ITC" panose="03050502040202030202" pitchFamily="66" charset="0"/>
              </a:rPr>
              <a:t> </a:t>
            </a:r>
          </a:p>
          <a:p>
            <a:r>
              <a:rPr lang="en-US" altLang="ko-KR" sz="2800" b="1" dirty="0">
                <a:solidFill>
                  <a:srgbClr val="FE7600"/>
                </a:solidFill>
                <a:latin typeface="Kristen ITC" panose="03050502040202030202" pitchFamily="66" charset="0"/>
              </a:rPr>
              <a:t>la </a:t>
            </a:r>
            <a:r>
              <a:rPr lang="en-US" altLang="ko-KR" sz="2800" b="1" dirty="0" err="1">
                <a:solidFill>
                  <a:srgbClr val="FE7600"/>
                </a:solidFill>
                <a:latin typeface="Kristen ITC" panose="03050502040202030202" pitchFamily="66" charset="0"/>
              </a:rPr>
              <a:t>leggiamo</a:t>
            </a:r>
            <a:r>
              <a:rPr lang="en-US" altLang="ko-KR" sz="2800" b="1" dirty="0">
                <a:solidFill>
                  <a:srgbClr val="FE7600"/>
                </a:solidFill>
                <a:latin typeface="Kristen ITC" panose="03050502040202030202" pitchFamily="66" charset="0"/>
              </a:rPr>
              <a:t> mica!!!</a:t>
            </a:r>
            <a:endParaRPr lang="it-IT" sz="2800" dirty="0"/>
          </a:p>
        </p:txBody>
      </p:sp>
    </p:spTree>
    <p:extLst>
      <p:ext uri="{BB962C8B-B14F-4D97-AF65-F5344CB8AC3E}">
        <p14:creationId xmlns:p14="http://schemas.microsoft.com/office/powerpoint/2010/main" val="264896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6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3" y="154945"/>
            <a:ext cx="11469485" cy="11792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ko-KR" sz="4000" b="1" dirty="0">
                <a:solidFill>
                  <a:srgbClr val="FE7600"/>
                </a:solidFill>
                <a:latin typeface="Kristen ITC" panose="03050502040202030202" pitchFamily="66" charset="0"/>
                <a:ea typeface="+mn-ea"/>
              </a:rPr>
              <a:t>La nostra </a:t>
            </a:r>
            <a:r>
              <a:rPr lang="en-US" altLang="ko-KR" sz="4000" b="1" dirty="0" err="1">
                <a:solidFill>
                  <a:srgbClr val="FE7600"/>
                </a:solidFill>
                <a:latin typeface="Kristen ITC" panose="03050502040202030202" pitchFamily="66" charset="0"/>
                <a:ea typeface="+mn-ea"/>
              </a:rPr>
              <a:t>stella</a:t>
            </a:r>
            <a:r>
              <a:rPr lang="en-US" altLang="ko-KR" sz="4000" b="1" dirty="0">
                <a:solidFill>
                  <a:srgbClr val="FE7600"/>
                </a:solidFill>
                <a:latin typeface="Kristen ITC" panose="03050502040202030202" pitchFamily="66" charset="0"/>
                <a:ea typeface="+mn-ea"/>
              </a:rPr>
              <a:t> </a:t>
            </a:r>
            <a:r>
              <a:rPr lang="en-US" altLang="ko-KR" sz="4000" b="1" dirty="0" err="1">
                <a:solidFill>
                  <a:srgbClr val="FE7600"/>
                </a:solidFill>
                <a:latin typeface="Kristen ITC" panose="03050502040202030202" pitchFamily="66" charset="0"/>
                <a:ea typeface="+mn-ea"/>
              </a:rPr>
              <a:t>polare</a:t>
            </a:r>
            <a:r>
              <a:rPr lang="en-US" altLang="ko-KR" sz="4000" b="1" dirty="0">
                <a:solidFill>
                  <a:srgbClr val="FE7600"/>
                </a:solidFill>
                <a:latin typeface="Kristen ITC" panose="03050502040202030202" pitchFamily="66" charset="0"/>
                <a:ea typeface="+mn-ea"/>
              </a:rPr>
              <a:t>: la </a:t>
            </a:r>
            <a:r>
              <a:rPr lang="en-US" altLang="ko-KR" sz="4000" b="1" dirty="0" err="1">
                <a:solidFill>
                  <a:srgbClr val="FE7600"/>
                </a:solidFill>
                <a:latin typeface="Kristen ITC" panose="03050502040202030202" pitchFamily="66" charset="0"/>
                <a:ea typeface="+mn-ea"/>
              </a:rPr>
              <a:t>prigrizia</a:t>
            </a:r>
            <a:r>
              <a:rPr lang="en-US" altLang="ko-KR" sz="4000" b="1" dirty="0">
                <a:solidFill>
                  <a:srgbClr val="FE7600"/>
                </a:solidFill>
                <a:latin typeface="Kristen ITC" panose="03050502040202030202" pitchFamily="66" charset="0"/>
                <a:ea typeface="+mn-ea"/>
              </a:rPr>
              <a:t>!</a:t>
            </a:r>
            <a:endParaRPr lang="ko-KR" altLang="en-US" sz="4000" dirty="0">
              <a:solidFill>
                <a:srgbClr val="FE7600"/>
              </a:solidFill>
              <a:latin typeface="Kristen ITC" panose="03050502040202030202" pitchFamily="66" charset="0"/>
            </a:endParaRPr>
          </a:p>
        </p:txBody>
      </p:sp>
      <p:graphicFrame>
        <p:nvGraphicFramePr>
          <p:cNvPr id="4" name="Diagramma 3">
            <a:extLst>
              <a:ext uri="{FF2B5EF4-FFF2-40B4-BE49-F238E27FC236}">
                <a16:creationId xmlns:a16="http://schemas.microsoft.com/office/drawing/2014/main" id="{A7FE9EAA-0A62-4C15-9CFF-41BB789196E0}"/>
              </a:ext>
            </a:extLst>
          </p:cNvPr>
          <p:cNvGraphicFramePr/>
          <p:nvPr>
            <p:extLst>
              <p:ext uri="{D42A27DB-BD31-4B8C-83A1-F6EECF244321}">
                <p14:modId xmlns:p14="http://schemas.microsoft.com/office/powerpoint/2010/main" val="319094174"/>
              </p:ext>
            </p:extLst>
          </p:nvPr>
        </p:nvGraphicFramePr>
        <p:xfrm>
          <a:off x="61017" y="752050"/>
          <a:ext cx="12148011" cy="589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5582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4" y="154944"/>
            <a:ext cx="6533792" cy="5419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ko-KR" sz="2800" b="1" dirty="0" err="1">
                <a:solidFill>
                  <a:srgbClr val="FE7600"/>
                </a:solidFill>
                <a:latin typeface="Kristen ITC" panose="03050502040202030202" pitchFamily="66" charset="0"/>
                <a:ea typeface="+mn-ea"/>
              </a:rPr>
              <a:t>Immaginate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quello</a:t>
            </a:r>
            <a:r>
              <a:rPr lang="en-US" altLang="ko-KR" sz="2800" b="1" dirty="0">
                <a:solidFill>
                  <a:srgbClr val="FE7600"/>
                </a:solidFill>
                <a:latin typeface="Kristen ITC" panose="03050502040202030202" pitchFamily="66" charset="0"/>
                <a:ea typeface="+mn-ea"/>
              </a:rPr>
              <a:t> schema </a:t>
            </a:r>
            <a:r>
              <a:rPr lang="en-US" altLang="ko-KR" sz="2800" b="1" dirty="0" err="1">
                <a:solidFill>
                  <a:srgbClr val="FE7600"/>
                </a:solidFill>
                <a:latin typeface="Kristen ITC" panose="03050502040202030202" pitchFamily="66" charset="0"/>
                <a:ea typeface="+mn-ea"/>
              </a:rPr>
              <a:t>replicato</a:t>
            </a:r>
            <a:r>
              <a:rPr lang="en-US" altLang="ko-KR" sz="2800" b="1" dirty="0">
                <a:solidFill>
                  <a:srgbClr val="FE7600"/>
                </a:solidFill>
                <a:latin typeface="Kristen ITC" panose="03050502040202030202" pitchFamily="66" charset="0"/>
                <a:ea typeface="+mn-ea"/>
              </a:rPr>
              <a:t> </a:t>
            </a:r>
          </a:p>
          <a:p>
            <a:pPr marL="571500" indent="-571500">
              <a:lnSpc>
                <a:spcPct val="150000"/>
              </a:lnSpc>
              <a:buFont typeface="Arial" panose="020B0604020202020204" pitchFamily="34" charset="0"/>
              <a:buChar char="•"/>
            </a:pPr>
            <a:r>
              <a:rPr lang="en-US" altLang="ko-KR" sz="2800" b="1" dirty="0">
                <a:solidFill>
                  <a:srgbClr val="FE7600"/>
                </a:solidFill>
                <a:latin typeface="Kristen ITC" panose="03050502040202030202" pitchFamily="66" charset="0"/>
                <a:ea typeface="+mn-ea"/>
              </a:rPr>
              <a:t>per 6 output, </a:t>
            </a:r>
          </a:p>
          <a:p>
            <a:pPr marL="571500" indent="-571500">
              <a:lnSpc>
                <a:spcPct val="150000"/>
              </a:lnSpc>
              <a:buFont typeface="Arial" panose="020B0604020202020204" pitchFamily="34" charset="0"/>
              <a:buChar char="•"/>
            </a:pPr>
            <a:r>
              <a:rPr lang="en-US" altLang="ko-KR" sz="2800" b="1" dirty="0">
                <a:solidFill>
                  <a:srgbClr val="FE7600"/>
                </a:solidFill>
                <a:latin typeface="Kristen ITC" panose="03050502040202030202" pitchFamily="66" charset="0"/>
                <a:ea typeface="+mn-ea"/>
              </a:rPr>
              <a:t>in </a:t>
            </a:r>
            <a:r>
              <a:rPr lang="en-US" altLang="ko-KR" sz="2800" b="1" dirty="0" err="1">
                <a:solidFill>
                  <a:srgbClr val="FE7600"/>
                </a:solidFill>
                <a:latin typeface="Kristen ITC" panose="03050502040202030202" pitchFamily="66" charset="0"/>
                <a:ea typeface="+mn-ea"/>
              </a:rPr>
              <a:t>ogni</a:t>
            </a:r>
            <a:r>
              <a:rPr lang="en-US" altLang="ko-KR" sz="2800" b="1" dirty="0">
                <a:solidFill>
                  <a:srgbClr val="FE7600"/>
                </a:solidFill>
                <a:latin typeface="Kristen ITC" panose="03050502040202030202" pitchFamily="66" charset="0"/>
                <a:ea typeface="+mn-ea"/>
              </a:rPr>
              <a:t> output 8-10 partner,</a:t>
            </a:r>
          </a:p>
          <a:p>
            <a:pPr marL="571500" indent="-571500">
              <a:lnSpc>
                <a:spcPct val="150000"/>
              </a:lnSpc>
              <a:buFont typeface="Arial" panose="020B0604020202020204" pitchFamily="34" charset="0"/>
              <a:buChar char="•"/>
            </a:pPr>
            <a:r>
              <a:rPr lang="en-US" altLang="ko-KR" sz="2800" b="1" dirty="0" err="1">
                <a:solidFill>
                  <a:srgbClr val="FE7600"/>
                </a:solidFill>
                <a:latin typeface="Kristen ITC" panose="03050502040202030202" pitchFamily="66" charset="0"/>
                <a:ea typeface="+mn-ea"/>
              </a:rPr>
              <a:t>ogni</a:t>
            </a:r>
            <a:r>
              <a:rPr lang="en-US" altLang="ko-KR" sz="2800" b="1" dirty="0">
                <a:solidFill>
                  <a:srgbClr val="FE7600"/>
                </a:solidFill>
                <a:latin typeface="Kristen ITC" panose="03050502040202030202" pitchFamily="66" charset="0"/>
                <a:ea typeface="+mn-ea"/>
              </a:rPr>
              <a:t> partner ha 2/3 </a:t>
            </a:r>
            <a:r>
              <a:rPr lang="en-US" altLang="ko-KR" sz="2800" b="1" dirty="0" err="1">
                <a:solidFill>
                  <a:srgbClr val="FE7600"/>
                </a:solidFill>
                <a:latin typeface="Kristen ITC" panose="03050502040202030202" pitchFamily="66" charset="0"/>
                <a:ea typeface="+mn-ea"/>
              </a:rPr>
              <a:t>ruoli</a:t>
            </a:r>
            <a:r>
              <a:rPr lang="en-US" altLang="ko-KR" sz="2800" b="1" dirty="0">
                <a:solidFill>
                  <a:srgbClr val="FE7600"/>
                </a:solidFill>
                <a:latin typeface="Kristen ITC" panose="03050502040202030202" pitchFamily="66" charset="0"/>
                <a:ea typeface="+mn-ea"/>
              </a:rPr>
              <a:t> (manager, </a:t>
            </a:r>
            <a:r>
              <a:rPr lang="en-US" altLang="ko-KR" sz="2800" b="1" dirty="0" err="1">
                <a:solidFill>
                  <a:srgbClr val="FE7600"/>
                </a:solidFill>
                <a:latin typeface="Kristen ITC" panose="03050502040202030202" pitchFamily="66" charset="0"/>
                <a:ea typeface="+mn-ea"/>
              </a:rPr>
              <a:t>docente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tecnico</a:t>
            </a:r>
            <a:r>
              <a:rPr lang="en-US" altLang="ko-KR" sz="2800" b="1" dirty="0">
                <a:solidFill>
                  <a:srgbClr val="FE7600"/>
                </a:solidFill>
                <a:latin typeface="Kristen ITC" panose="03050502040202030202" pitchFamily="66" charset="0"/>
                <a:ea typeface="+mn-ea"/>
              </a:rPr>
              <a:t>…)</a:t>
            </a:r>
          </a:p>
          <a:p>
            <a:pPr marL="571500" indent="-571500">
              <a:lnSpc>
                <a:spcPct val="150000"/>
              </a:lnSpc>
              <a:buFont typeface="Arial" panose="020B0604020202020204" pitchFamily="34" charset="0"/>
              <a:buChar char="•"/>
            </a:pPr>
            <a:r>
              <a:rPr lang="en-US" altLang="ko-KR" sz="2800" b="1" dirty="0" err="1">
                <a:solidFill>
                  <a:srgbClr val="FE7600"/>
                </a:solidFill>
                <a:latin typeface="Kristen ITC" panose="03050502040202030202" pitchFamily="66" charset="0"/>
                <a:ea typeface="+mn-ea"/>
              </a:rPr>
              <a:t>Ogni</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ruolo</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può</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essere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ricoperto</a:t>
            </a:r>
            <a:r>
              <a:rPr lang="en-US" altLang="ko-KR" sz="2800" b="1" dirty="0">
                <a:solidFill>
                  <a:srgbClr val="FE7600"/>
                </a:solidFill>
                <a:latin typeface="Kristen ITC" panose="03050502040202030202" pitchFamily="66" charset="0"/>
                <a:ea typeface="+mn-ea"/>
              </a:rPr>
              <a:t> da una o </a:t>
            </a:r>
            <a:r>
              <a:rPr lang="en-US" altLang="ko-KR" sz="2800" b="1" dirty="0" err="1">
                <a:solidFill>
                  <a:srgbClr val="FE7600"/>
                </a:solidFill>
                <a:latin typeface="Kristen ITC" panose="03050502040202030202" pitchFamily="66" charset="0"/>
                <a:ea typeface="+mn-ea"/>
              </a:rPr>
              <a:t>più</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persone</a:t>
            </a:r>
            <a:r>
              <a:rPr lang="en-US" altLang="ko-KR" sz="2800" b="1" dirty="0">
                <a:solidFill>
                  <a:srgbClr val="FE7600"/>
                </a:solidFill>
                <a:latin typeface="Kristen ITC" panose="03050502040202030202" pitchFamily="66" charset="0"/>
                <a:ea typeface="+mn-ea"/>
              </a:rPr>
              <a:t>;</a:t>
            </a:r>
          </a:p>
          <a:p>
            <a:pPr marL="571500" indent="-571500">
              <a:lnSpc>
                <a:spcPct val="150000"/>
              </a:lnSpc>
              <a:buFont typeface="Arial" panose="020B0604020202020204" pitchFamily="34" charset="0"/>
              <a:buChar char="•"/>
            </a:pPr>
            <a:r>
              <a:rPr lang="en-US" altLang="ko-KR" sz="2800" b="1" dirty="0" err="1">
                <a:solidFill>
                  <a:srgbClr val="FE7600"/>
                </a:solidFill>
                <a:latin typeface="Kristen ITC" panose="03050502040202030202" pitchFamily="66" charset="0"/>
                <a:ea typeface="+mn-ea"/>
              </a:rPr>
              <a:t>Ogni</a:t>
            </a:r>
            <a:r>
              <a:rPr lang="en-US" altLang="ko-KR" sz="2800" b="1" dirty="0">
                <a:solidFill>
                  <a:srgbClr val="FE7600"/>
                </a:solidFill>
                <a:latin typeface="Kristen ITC" panose="03050502040202030202" pitchFamily="66" charset="0"/>
                <a:ea typeface="+mn-ea"/>
              </a:rPr>
              <a:t> persona </a:t>
            </a:r>
            <a:r>
              <a:rPr lang="en-US" altLang="ko-KR" sz="2800" b="1" dirty="0" err="1">
                <a:solidFill>
                  <a:srgbClr val="FE7600"/>
                </a:solidFill>
                <a:latin typeface="Kristen ITC" panose="03050502040202030202" pitchFamily="66" charset="0"/>
                <a:ea typeface="+mn-ea"/>
              </a:rPr>
              <a:t>deve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compilare</a:t>
            </a:r>
            <a:r>
              <a:rPr lang="en-US" altLang="ko-KR" sz="2800" b="1" dirty="0">
                <a:solidFill>
                  <a:srgbClr val="FE7600"/>
                </a:solidFill>
                <a:latin typeface="Kristen ITC" panose="03050502040202030202" pitchFamily="66" charset="0"/>
                <a:ea typeface="+mn-ea"/>
              </a:rPr>
              <a:t> un timesheet </a:t>
            </a:r>
            <a:r>
              <a:rPr lang="en-US" altLang="ko-KR" sz="2800" b="1" dirty="0" err="1">
                <a:solidFill>
                  <a:srgbClr val="FE7600"/>
                </a:solidFill>
                <a:latin typeface="Kristen ITC" panose="03050502040202030202" pitchFamily="66" charset="0"/>
                <a:ea typeface="+mn-ea"/>
              </a:rPr>
              <a:t>mensile</a:t>
            </a:r>
            <a:r>
              <a:rPr lang="en-US" altLang="ko-KR" sz="2800" b="1" dirty="0">
                <a:solidFill>
                  <a:srgbClr val="FE7600"/>
                </a:solidFill>
                <a:latin typeface="Kristen ITC" panose="03050502040202030202" pitchFamily="66" charset="0"/>
                <a:ea typeface="+mn-ea"/>
              </a:rPr>
              <a:t> da </a:t>
            </a:r>
            <a:r>
              <a:rPr lang="en-US" altLang="ko-KR" sz="2800" b="1" dirty="0" err="1">
                <a:solidFill>
                  <a:srgbClr val="FE7600"/>
                </a:solidFill>
                <a:latin typeface="Kristen ITC" panose="03050502040202030202" pitchFamily="66" charset="0"/>
                <a:ea typeface="+mn-ea"/>
              </a:rPr>
              <a:t>presentare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all’agenzia</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nazionale</a:t>
            </a:r>
            <a:r>
              <a:rPr lang="en-US" altLang="ko-KR" sz="2800" b="1" dirty="0">
                <a:solidFill>
                  <a:srgbClr val="FE7600"/>
                </a:solidFill>
                <a:latin typeface="Kristen ITC" panose="03050502040202030202" pitchFamily="66" charset="0"/>
                <a:ea typeface="+mn-ea"/>
              </a:rPr>
              <a:t>.</a:t>
            </a:r>
            <a:endParaRPr lang="ko-KR" altLang="en-US" sz="2800" dirty="0">
              <a:solidFill>
                <a:srgbClr val="FE7600"/>
              </a:solidFill>
              <a:latin typeface="Kristen ITC" panose="03050502040202030202" pitchFamily="66" charset="0"/>
            </a:endParaRPr>
          </a:p>
        </p:txBody>
      </p:sp>
      <p:pic>
        <p:nvPicPr>
          <p:cNvPr id="3" name="Immagine 2">
            <a:extLst>
              <a:ext uri="{FF2B5EF4-FFF2-40B4-BE49-F238E27FC236}">
                <a16:creationId xmlns:a16="http://schemas.microsoft.com/office/drawing/2014/main" id="{2AA35572-BA42-4A3A-B140-B585A54F4582}"/>
              </a:ext>
            </a:extLst>
          </p:cNvPr>
          <p:cNvPicPr>
            <a:picLocks noChangeAspect="1"/>
          </p:cNvPicPr>
          <p:nvPr/>
        </p:nvPicPr>
        <p:blipFill>
          <a:blip r:embed="rId2"/>
          <a:stretch>
            <a:fillRect/>
          </a:stretch>
        </p:blipFill>
        <p:spPr>
          <a:xfrm>
            <a:off x="7004674" y="1284791"/>
            <a:ext cx="4633425" cy="3982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5814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xEl>
                                              <p:pRg st="1" end="1"/>
                                            </p:txEl>
                                          </p:spTgt>
                                        </p:tgtEl>
                                        <p:attrNameLst>
                                          <p:attrName>style.visibility</p:attrName>
                                        </p:attrNameLst>
                                      </p:cBhvr>
                                      <p:to>
                                        <p:strVal val="visible"/>
                                      </p:to>
                                    </p:set>
                                    <p:anim calcmode="lin" valueType="num">
                                      <p:cBhvr additive="base">
                                        <p:cTn id="7" dur="500" fill="hold"/>
                                        <p:tgtEl>
                                          <p:spTgt spid="3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9">
                                            <p:txEl>
                                              <p:pRg st="2" end="2"/>
                                            </p:txEl>
                                          </p:spTgt>
                                        </p:tgtEl>
                                        <p:attrNameLst>
                                          <p:attrName>style.visibility</p:attrName>
                                        </p:attrNameLst>
                                      </p:cBhvr>
                                      <p:to>
                                        <p:strVal val="visible"/>
                                      </p:to>
                                    </p:set>
                                    <p:anim calcmode="lin" valueType="num">
                                      <p:cBhvr additive="base">
                                        <p:cTn id="13" dur="500" fill="hold"/>
                                        <p:tgtEl>
                                          <p:spTgt spid="3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anim calcmode="lin" valueType="num">
                                      <p:cBhvr additive="base">
                                        <p:cTn id="19" dur="500" fill="hold"/>
                                        <p:tgtEl>
                                          <p:spTgt spid="3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9">
                                            <p:txEl>
                                              <p:pRg st="4" end="4"/>
                                            </p:txEl>
                                          </p:spTgt>
                                        </p:tgtEl>
                                        <p:attrNameLst>
                                          <p:attrName>style.visibility</p:attrName>
                                        </p:attrNameLst>
                                      </p:cBhvr>
                                      <p:to>
                                        <p:strVal val="visible"/>
                                      </p:to>
                                    </p:set>
                                    <p:anim calcmode="lin" valueType="num">
                                      <p:cBhvr additive="base">
                                        <p:cTn id="25" dur="500" fill="hold"/>
                                        <p:tgtEl>
                                          <p:spTgt spid="3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9">
                                            <p:txEl>
                                              <p:pRg st="5" end="5"/>
                                            </p:txEl>
                                          </p:spTgt>
                                        </p:tgtEl>
                                        <p:attrNameLst>
                                          <p:attrName>style.visibility</p:attrName>
                                        </p:attrNameLst>
                                      </p:cBhvr>
                                      <p:to>
                                        <p:strVal val="visible"/>
                                      </p:to>
                                    </p:set>
                                    <p:anim calcmode="lin" valueType="num">
                                      <p:cBhvr additive="base">
                                        <p:cTn id="31" dur="500" fill="hold"/>
                                        <p:tgtEl>
                                          <p:spTgt spid="3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3" y="154944"/>
            <a:ext cx="11139645" cy="5419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5000" dirty="0">
                <a:solidFill>
                  <a:srgbClr val="FE7600"/>
                </a:solidFill>
                <a:latin typeface="Gill Sans Ultra Bold Condensed" panose="020B0A06020104020203" pitchFamily="34" charset="0"/>
                <a:ea typeface="+mn-ea"/>
              </a:rPr>
              <a:t>SOLUZIONI FACILI</a:t>
            </a:r>
          </a:p>
          <a:p>
            <a:pPr algn="ctr">
              <a:lnSpc>
                <a:spcPct val="100000"/>
              </a:lnSpc>
            </a:pPr>
            <a:r>
              <a:rPr lang="en-US" altLang="ko-KR" sz="5000" dirty="0">
                <a:solidFill>
                  <a:schemeClr val="bg1"/>
                </a:solidFill>
                <a:latin typeface="Gill Sans Ultra Bold Condensed" panose="020B0A06020104020203" pitchFamily="34" charset="0"/>
                <a:ea typeface="+mn-ea"/>
              </a:rPr>
              <a:t>PER PROBLEMI DIFFICILI </a:t>
            </a:r>
          </a:p>
          <a:p>
            <a:pPr algn="ctr">
              <a:lnSpc>
                <a:spcPct val="150000"/>
              </a:lnSpc>
            </a:pPr>
            <a:endParaRPr lang="en-US" altLang="ko-KR" sz="4000" dirty="0">
              <a:solidFill>
                <a:srgbClr val="FE7600"/>
              </a:solidFill>
              <a:latin typeface="Gill Sans Ultra Bold Condensed" panose="020B0A06020104020203" pitchFamily="34" charset="0"/>
              <a:ea typeface="+mn-ea"/>
            </a:endParaRPr>
          </a:p>
          <a:p>
            <a:pPr algn="ctr">
              <a:lnSpc>
                <a:spcPct val="150000"/>
              </a:lnSpc>
            </a:pPr>
            <a:r>
              <a:rPr lang="en-US" altLang="ko-KR" sz="4000" dirty="0" err="1">
                <a:solidFill>
                  <a:srgbClr val="FE7600"/>
                </a:solidFill>
                <a:latin typeface="Gill Sans Ultra Bold Condensed" panose="020B0A06020104020203" pitchFamily="34" charset="0"/>
                <a:ea typeface="+mn-ea"/>
              </a:rPr>
              <a:t>Ovvero</a:t>
            </a:r>
            <a:endParaRPr lang="en-US" altLang="ko-KR" sz="4000" dirty="0">
              <a:solidFill>
                <a:srgbClr val="FE7600"/>
              </a:solidFill>
              <a:latin typeface="Gill Sans Ultra Bold Condensed" panose="020B0A06020104020203" pitchFamily="34" charset="0"/>
              <a:ea typeface="+mn-ea"/>
            </a:endParaRPr>
          </a:p>
          <a:p>
            <a:pPr algn="ctr">
              <a:lnSpc>
                <a:spcPct val="150000"/>
              </a:lnSpc>
            </a:pPr>
            <a:endParaRPr lang="en-US" altLang="ko-KR" sz="4000" dirty="0">
              <a:solidFill>
                <a:srgbClr val="FE7600"/>
              </a:solidFill>
              <a:latin typeface="Gill Sans Ultra Bold Condensed" panose="020B0A06020104020203" pitchFamily="34" charset="0"/>
              <a:ea typeface="+mn-ea"/>
            </a:endParaRPr>
          </a:p>
          <a:p>
            <a:pPr algn="ctr">
              <a:lnSpc>
                <a:spcPct val="100000"/>
              </a:lnSpc>
            </a:pPr>
            <a:r>
              <a:rPr lang="en-US" altLang="ko-KR" sz="5000" dirty="0">
                <a:solidFill>
                  <a:srgbClr val="FE7600"/>
                </a:solidFill>
                <a:latin typeface="Gill Sans Ultra Bold Condensed" panose="020B0A06020104020203" pitchFamily="34" charset="0"/>
                <a:ea typeface="+mn-ea"/>
              </a:rPr>
              <a:t>NON FAR CAPIRE ALL’UTENTE </a:t>
            </a:r>
          </a:p>
          <a:p>
            <a:pPr algn="ctr">
              <a:lnSpc>
                <a:spcPct val="100000"/>
              </a:lnSpc>
            </a:pPr>
            <a:r>
              <a:rPr lang="en-US" altLang="ko-KR" sz="5000" dirty="0">
                <a:solidFill>
                  <a:schemeClr val="bg1"/>
                </a:solidFill>
                <a:latin typeface="Gill Sans Ultra Bold Condensed" panose="020B0A06020104020203" pitchFamily="34" charset="0"/>
                <a:ea typeface="+mn-ea"/>
              </a:rPr>
              <a:t>QUANTO E’ COMPLICATO IL PROBLEMA</a:t>
            </a:r>
            <a:endParaRPr lang="ko-KR" altLang="en-US" sz="5000" dirty="0">
              <a:solidFill>
                <a:schemeClr val="bg1"/>
              </a:solidFill>
              <a:latin typeface="Gill Sans Ultra Bold Condensed" panose="020B0A06020104020203" pitchFamily="34" charset="0"/>
            </a:endParaRPr>
          </a:p>
        </p:txBody>
      </p:sp>
    </p:spTree>
    <p:extLst>
      <p:ext uri="{BB962C8B-B14F-4D97-AF65-F5344CB8AC3E}">
        <p14:creationId xmlns:p14="http://schemas.microsoft.com/office/powerpoint/2010/main" val="1319707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7DE49A3-9085-4797-BA14-BEAC9644B352}"/>
              </a:ext>
            </a:extLst>
          </p:cNvPr>
          <p:cNvSpPr/>
          <p:nvPr/>
        </p:nvSpPr>
        <p:spPr>
          <a:xfrm>
            <a:off x="6839226" y="405113"/>
            <a:ext cx="4645250" cy="1802552"/>
          </a:xfrm>
          <a:prstGeom prst="rect">
            <a:avLst/>
          </a:prstGeom>
        </p:spPr>
        <p:txBody>
          <a:bodyPr vert="horz" lIns="91440" tIns="45720" rIns="91440" bIns="45720" rtlCol="0" anchor="b">
            <a:normAutofit fontScale="85000" lnSpcReduction="20000"/>
          </a:bodyPr>
          <a:lstStyle/>
          <a:p>
            <a:pPr>
              <a:lnSpc>
                <a:spcPct val="150000"/>
              </a:lnSpc>
              <a:spcBef>
                <a:spcPct val="0"/>
              </a:spcBef>
              <a:spcAft>
                <a:spcPts val="600"/>
              </a:spcAft>
            </a:pPr>
            <a:r>
              <a:rPr lang="en-US" altLang="ko-KR" sz="5000" dirty="0">
                <a:solidFill>
                  <a:srgbClr val="FFFF00"/>
                </a:solidFill>
                <a:latin typeface="Kristen ITC" panose="03050502040202030202" pitchFamily="66" charset="0"/>
                <a:cs typeface="Arial" pitchFamily="34" charset="0"/>
              </a:rPr>
              <a:t>Una </a:t>
            </a:r>
            <a:r>
              <a:rPr lang="en-US" altLang="ko-KR" sz="5000" dirty="0" err="1">
                <a:solidFill>
                  <a:srgbClr val="FFFF00"/>
                </a:solidFill>
                <a:latin typeface="Kristen ITC" panose="03050502040202030202" pitchFamily="66" charset="0"/>
                <a:cs typeface="Arial" pitchFamily="34" charset="0"/>
              </a:rPr>
              <a:t>Rapida</a:t>
            </a:r>
            <a:r>
              <a:rPr lang="en-US" altLang="ko-KR" sz="5000" dirty="0">
                <a:solidFill>
                  <a:srgbClr val="FFFF00"/>
                </a:solidFill>
                <a:latin typeface="Kristen ITC" panose="03050502040202030202" pitchFamily="66" charset="0"/>
                <a:cs typeface="Arial" pitchFamily="34" charset="0"/>
              </a:rPr>
              <a:t> </a:t>
            </a:r>
            <a:r>
              <a:rPr lang="en-US" altLang="ko-KR" sz="5000" dirty="0" err="1">
                <a:solidFill>
                  <a:srgbClr val="FFFF00"/>
                </a:solidFill>
                <a:latin typeface="Kristen ITC" panose="03050502040202030202" pitchFamily="66" charset="0"/>
                <a:cs typeface="Arial" pitchFamily="34" charset="0"/>
              </a:rPr>
              <a:t>introduzione</a:t>
            </a:r>
            <a:r>
              <a:rPr lang="en-US" altLang="ko-KR" sz="5000" dirty="0">
                <a:solidFill>
                  <a:srgbClr val="FFFF00"/>
                </a:solidFill>
                <a:latin typeface="Kristen ITC" panose="03050502040202030202" pitchFamily="66" charset="0"/>
                <a:cs typeface="Arial" pitchFamily="34" charset="0"/>
              </a:rPr>
              <a:t> </a:t>
            </a:r>
            <a:endParaRPr lang="en-US" sz="5000" dirty="0">
              <a:solidFill>
                <a:srgbClr val="FFFF00"/>
              </a:solidFill>
              <a:latin typeface="Kristen ITC" panose="03050502040202030202" pitchFamily="66" charset="0"/>
              <a:cs typeface="Arial" pitchFamily="34" charset="0"/>
            </a:endParaRPr>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Segnaposto immagine 2">
            <a:extLst>
              <a:ext uri="{FF2B5EF4-FFF2-40B4-BE49-F238E27FC236}">
                <a16:creationId xmlns:a16="http://schemas.microsoft.com/office/drawing/2014/main" id="{73B59F25-C17C-404E-8CB3-5769BEDCD0BD}"/>
              </a:ext>
            </a:extLst>
          </p:cNvPr>
          <p:cNvPicPr>
            <a:picLocks noGrp="1" noChangeAspect="1"/>
          </p:cNvPicPr>
          <p:nvPr>
            <p:ph type="pic" sz="quarter" idx="12"/>
          </p:nvPr>
        </p:nvPicPr>
        <p:blipFill rotWithShape="1">
          <a:blip r:embed="rId2"/>
          <a:srcRect l="8901" r="5892" b="7679"/>
          <a:stretch/>
        </p:blipFill>
        <p:spPr>
          <a:xfrm>
            <a:off x="-464151" y="0"/>
            <a:ext cx="6717956" cy="7164729"/>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CasellaDiTesto 3">
            <a:extLst>
              <a:ext uri="{FF2B5EF4-FFF2-40B4-BE49-F238E27FC236}">
                <a16:creationId xmlns:a16="http://schemas.microsoft.com/office/drawing/2014/main" id="{AFD2DFF7-187E-4F57-B4E4-07D26D9C8CCC}"/>
              </a:ext>
            </a:extLst>
          </p:cNvPr>
          <p:cNvSpPr txBox="1"/>
          <p:nvPr/>
        </p:nvSpPr>
        <p:spPr>
          <a:xfrm>
            <a:off x="4641447" y="5578997"/>
            <a:ext cx="8009681" cy="1077218"/>
          </a:xfrm>
          <a:prstGeom prst="rect">
            <a:avLst/>
          </a:prstGeom>
          <a:noFill/>
        </p:spPr>
        <p:txBody>
          <a:bodyPr wrap="square" rtlCol="0">
            <a:spAutoFit/>
          </a:bodyPr>
          <a:lstStyle/>
          <a:p>
            <a:pPr algn="ctr"/>
            <a:r>
              <a:rPr lang="it-IT" sz="3200" dirty="0">
                <a:solidFill>
                  <a:srgbClr val="FFFF00"/>
                </a:solidFill>
                <a:latin typeface="Kristen ITC" panose="03050502040202030202" pitchFamily="66" charset="0"/>
                <a:cs typeface="Arial" pitchFamily="34" charset="0"/>
              </a:rPr>
              <a:t>Tranquilli! </a:t>
            </a:r>
          </a:p>
          <a:p>
            <a:pPr algn="ctr"/>
            <a:r>
              <a:rPr lang="it-IT" sz="3200" dirty="0">
                <a:solidFill>
                  <a:srgbClr val="FFFF00"/>
                </a:solidFill>
                <a:latin typeface="Kristen ITC" panose="03050502040202030202" pitchFamily="66" charset="0"/>
                <a:cs typeface="Arial" pitchFamily="34" charset="0"/>
              </a:rPr>
              <a:t>Abbiamo il dono della sintesi</a:t>
            </a:r>
          </a:p>
        </p:txBody>
      </p:sp>
    </p:spTree>
    <p:extLst>
      <p:ext uri="{BB962C8B-B14F-4D97-AF65-F5344CB8AC3E}">
        <p14:creationId xmlns:p14="http://schemas.microsoft.com/office/powerpoint/2010/main" val="14241952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323849" y="144552"/>
            <a:ext cx="11544301" cy="5419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altLang="ko-KR" sz="2800" b="1" dirty="0">
                <a:solidFill>
                  <a:srgbClr val="FE7600"/>
                </a:solidFill>
                <a:latin typeface="Kristen ITC" panose="03050502040202030202" pitchFamily="66" charset="0"/>
                <a:ea typeface="+mn-ea"/>
              </a:rPr>
              <a:t>In </a:t>
            </a:r>
            <a:r>
              <a:rPr lang="en-US" altLang="ko-KR" sz="2800" b="1" dirty="0" err="1">
                <a:solidFill>
                  <a:srgbClr val="FE7600"/>
                </a:solidFill>
                <a:latin typeface="Kristen ITC" panose="03050502040202030202" pitchFamily="66" charset="0"/>
                <a:ea typeface="+mn-ea"/>
              </a:rPr>
              <a:t>fase</a:t>
            </a:r>
            <a:r>
              <a:rPr lang="en-US" altLang="ko-KR" sz="2800" b="1" dirty="0">
                <a:solidFill>
                  <a:srgbClr val="FE7600"/>
                </a:solidFill>
                <a:latin typeface="Kristen ITC" panose="03050502040202030202" pitchFamily="66" charset="0"/>
                <a:ea typeface="+mn-ea"/>
              </a:rPr>
              <a:t> di </a:t>
            </a:r>
            <a:r>
              <a:rPr lang="en-US" altLang="ko-KR" sz="2800" b="1" dirty="0" err="1">
                <a:solidFill>
                  <a:srgbClr val="FE7600"/>
                </a:solidFill>
                <a:latin typeface="Kristen ITC" panose="03050502040202030202" pitchFamily="66" charset="0"/>
                <a:ea typeface="+mn-ea"/>
              </a:rPr>
              <a:t>approvazione</a:t>
            </a:r>
            <a:r>
              <a:rPr lang="en-US" altLang="ko-KR" sz="2800" b="1" dirty="0">
                <a:solidFill>
                  <a:srgbClr val="FE7600"/>
                </a:solidFill>
                <a:latin typeface="Kristen ITC" panose="03050502040202030202" pitchFamily="66" charset="0"/>
                <a:ea typeface="+mn-ea"/>
              </a:rPr>
              <a:t> del </a:t>
            </a:r>
            <a:r>
              <a:rPr lang="en-US" altLang="ko-KR" sz="2800" b="1" dirty="0" err="1">
                <a:solidFill>
                  <a:srgbClr val="FE7600"/>
                </a:solidFill>
                <a:latin typeface="Kristen ITC" panose="03050502040202030202" pitchFamily="66" charset="0"/>
                <a:ea typeface="+mn-ea"/>
              </a:rPr>
              <a:t>progetto</a:t>
            </a:r>
            <a:r>
              <a:rPr lang="en-US" altLang="ko-KR" sz="2800" b="1" dirty="0">
                <a:solidFill>
                  <a:srgbClr val="FE7600"/>
                </a:solidFill>
                <a:latin typeface="Kristen ITC" panose="03050502040202030202" pitchFamily="66" charset="0"/>
                <a:ea typeface="+mn-ea"/>
              </a:rPr>
              <a:t> ad </a:t>
            </a:r>
            <a:r>
              <a:rPr lang="en-US" altLang="ko-KR" sz="2800" b="1" dirty="0" err="1">
                <a:solidFill>
                  <a:srgbClr val="FE7600"/>
                </a:solidFill>
                <a:latin typeface="Kristen ITC" panose="03050502040202030202" pitchFamily="66" charset="0"/>
                <a:ea typeface="+mn-ea"/>
              </a:rPr>
              <a:t>ogni</a:t>
            </a:r>
            <a:r>
              <a:rPr lang="en-US" altLang="ko-KR" sz="2800" b="1" dirty="0">
                <a:solidFill>
                  <a:srgbClr val="FE7600"/>
                </a:solidFill>
                <a:latin typeface="Kristen ITC" panose="03050502040202030202" pitchFamily="66" charset="0"/>
                <a:ea typeface="+mn-ea"/>
              </a:rPr>
              <a:t> partner </a:t>
            </a:r>
            <a:r>
              <a:rPr lang="en-US" altLang="ko-KR" sz="2800" b="1" dirty="0" err="1">
                <a:solidFill>
                  <a:srgbClr val="FE7600"/>
                </a:solidFill>
                <a:latin typeface="Kristen ITC" panose="03050502040202030202" pitchFamily="66" charset="0"/>
                <a:ea typeface="+mn-ea"/>
              </a:rPr>
              <a:t>viene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richiesto</a:t>
            </a:r>
            <a:r>
              <a:rPr lang="en-US" altLang="ko-KR" sz="2800" b="1" dirty="0">
                <a:solidFill>
                  <a:srgbClr val="FE7600"/>
                </a:solidFill>
                <a:latin typeface="Kristen ITC" panose="03050502040202030202" pitchFamily="66" charset="0"/>
                <a:ea typeface="+mn-ea"/>
              </a:rPr>
              <a:t> di </a:t>
            </a:r>
            <a:r>
              <a:rPr lang="en-US" altLang="ko-KR" sz="2800" b="1" dirty="0" err="1">
                <a:solidFill>
                  <a:srgbClr val="FE7600"/>
                </a:solidFill>
                <a:latin typeface="Kristen ITC" panose="03050502040202030202" pitchFamily="66" charset="0"/>
                <a:ea typeface="+mn-ea"/>
              </a:rPr>
              <a:t>indicare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il</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nominativo</a:t>
            </a:r>
            <a:r>
              <a:rPr lang="en-US" altLang="ko-KR" sz="2800" b="1" dirty="0">
                <a:solidFill>
                  <a:srgbClr val="FE7600"/>
                </a:solidFill>
                <a:latin typeface="Kristen ITC" panose="03050502040202030202" pitchFamily="66" charset="0"/>
                <a:ea typeface="+mn-ea"/>
              </a:rPr>
              <a:t> di un </a:t>
            </a:r>
            <a:r>
              <a:rPr lang="en-US" altLang="ko-KR" sz="2800" b="1" dirty="0" err="1">
                <a:solidFill>
                  <a:srgbClr val="FE7600"/>
                </a:solidFill>
                <a:latin typeface="Kristen ITC" panose="03050502040202030202" pitchFamily="66" charset="0"/>
                <a:ea typeface="+mn-ea"/>
              </a:rPr>
              <a:t>coordinatore</a:t>
            </a:r>
            <a:r>
              <a:rPr lang="en-US" altLang="ko-KR" sz="2800" b="1" dirty="0">
                <a:solidFill>
                  <a:srgbClr val="FE7600"/>
                </a:solidFill>
                <a:latin typeface="Kristen ITC" panose="03050502040202030202" pitchFamily="66" charset="0"/>
                <a:ea typeface="+mn-ea"/>
              </a:rPr>
              <a:t> per </a:t>
            </a:r>
            <a:r>
              <a:rPr lang="en-US" altLang="ko-KR" sz="2800" b="1" dirty="0" err="1">
                <a:solidFill>
                  <a:srgbClr val="FE7600"/>
                </a:solidFill>
                <a:latin typeface="Kristen ITC" panose="03050502040202030202" pitchFamily="66" charset="0"/>
                <a:ea typeface="+mn-ea"/>
              </a:rPr>
              <a:t>il</a:t>
            </a:r>
            <a:r>
              <a:rPr lang="en-US" altLang="ko-KR" sz="2800" b="1" dirty="0">
                <a:solidFill>
                  <a:srgbClr val="FE7600"/>
                </a:solidFill>
                <a:latin typeface="Kristen ITC" panose="03050502040202030202" pitchFamily="66" charset="0"/>
                <a:ea typeface="+mn-ea"/>
              </a:rPr>
              <a:t> proprio </a:t>
            </a:r>
            <a:r>
              <a:rPr lang="en-US" altLang="ko-KR" sz="2800" b="1" dirty="0" err="1">
                <a:solidFill>
                  <a:srgbClr val="FE7600"/>
                </a:solidFill>
                <a:latin typeface="Kristen ITC" panose="03050502040202030202" pitchFamily="66" charset="0"/>
                <a:ea typeface="+mn-ea"/>
              </a:rPr>
              <a:t>istituto</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Abbiamo</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creato</a:t>
            </a:r>
            <a:r>
              <a:rPr lang="en-US" altLang="ko-KR" sz="2800" b="1" dirty="0">
                <a:solidFill>
                  <a:srgbClr val="FE7600"/>
                </a:solidFill>
                <a:latin typeface="Kristen ITC" panose="03050502040202030202" pitchFamily="66" charset="0"/>
                <a:ea typeface="+mn-ea"/>
              </a:rPr>
              <a:t> un account per </a:t>
            </a:r>
            <a:r>
              <a:rPr lang="en-US" altLang="ko-KR" sz="2800" b="1" dirty="0" err="1">
                <a:solidFill>
                  <a:srgbClr val="FE7600"/>
                </a:solidFill>
                <a:latin typeface="Kristen ITC" panose="03050502040202030202" pitchFamily="66" charset="0"/>
                <a:ea typeface="+mn-ea"/>
              </a:rPr>
              <a:t>ogni</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coordinatore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Quando</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il</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coordinatore</a:t>
            </a:r>
            <a:r>
              <a:rPr lang="en-US" altLang="ko-KR" sz="2800" b="1" dirty="0">
                <a:solidFill>
                  <a:srgbClr val="FE7600"/>
                </a:solidFill>
                <a:latin typeface="Kristen ITC" panose="03050502040202030202" pitchFamily="66" charset="0"/>
                <a:ea typeface="+mn-ea"/>
              </a:rPr>
              <a:t> accede </a:t>
            </a:r>
            <a:r>
              <a:rPr lang="en-US" altLang="ko-KR" sz="2800" b="1" dirty="0" err="1">
                <a:solidFill>
                  <a:srgbClr val="FE7600"/>
                </a:solidFill>
                <a:latin typeface="Kristen ITC" panose="03050502040202030202" pitchFamily="66" charset="0"/>
                <a:ea typeface="+mn-ea"/>
              </a:rPr>
              <a:t>vede</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tutti</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gli</a:t>
            </a:r>
            <a:r>
              <a:rPr lang="en-US" altLang="ko-KR" sz="2800" b="1" dirty="0">
                <a:solidFill>
                  <a:srgbClr val="FE7600"/>
                </a:solidFill>
                <a:latin typeface="Kristen ITC" panose="03050502040202030202" pitchFamily="66" charset="0"/>
                <a:ea typeface="+mn-ea"/>
              </a:rPr>
              <a:t> output di </a:t>
            </a:r>
            <a:r>
              <a:rPr lang="en-US" altLang="ko-KR" sz="2800" b="1" dirty="0" err="1">
                <a:solidFill>
                  <a:srgbClr val="FE7600"/>
                </a:solidFill>
                <a:latin typeface="Kristen ITC" panose="03050502040202030202" pitchFamily="66" charset="0"/>
                <a:ea typeface="+mn-ea"/>
              </a:rPr>
              <a:t>progetto</a:t>
            </a:r>
            <a:endParaRPr lang="ko-KR" altLang="en-US" sz="2800" dirty="0">
              <a:solidFill>
                <a:srgbClr val="FE7600"/>
              </a:solidFill>
              <a:latin typeface="Kristen ITC" panose="03050502040202030202" pitchFamily="66" charset="0"/>
            </a:endParaRPr>
          </a:p>
        </p:txBody>
      </p:sp>
      <p:pic>
        <p:nvPicPr>
          <p:cNvPr id="4" name="Immagine 3">
            <a:extLst>
              <a:ext uri="{FF2B5EF4-FFF2-40B4-BE49-F238E27FC236}">
                <a16:creationId xmlns:a16="http://schemas.microsoft.com/office/drawing/2014/main" id="{FA464BCD-2813-4447-A422-DBDC2716DEAF}"/>
              </a:ext>
            </a:extLst>
          </p:cNvPr>
          <p:cNvPicPr>
            <a:picLocks noChangeAspect="1"/>
          </p:cNvPicPr>
          <p:nvPr/>
        </p:nvPicPr>
        <p:blipFill rotWithShape="1">
          <a:blip r:embed="rId2"/>
          <a:srcRect l="2868" t="54539" r="10718" b="254"/>
          <a:stretch/>
        </p:blipFill>
        <p:spPr>
          <a:xfrm>
            <a:off x="467360" y="3429000"/>
            <a:ext cx="8923478" cy="2504440"/>
          </a:xfrm>
          <a:prstGeom prst="rect">
            <a:avLst/>
          </a:prstGeom>
        </p:spPr>
      </p:pic>
      <p:pic>
        <p:nvPicPr>
          <p:cNvPr id="5" name="Immagine 4">
            <a:extLst>
              <a:ext uri="{FF2B5EF4-FFF2-40B4-BE49-F238E27FC236}">
                <a16:creationId xmlns:a16="http://schemas.microsoft.com/office/drawing/2014/main" id="{49DC3A0D-109B-4975-93CC-E70126E11AB6}"/>
              </a:ext>
            </a:extLst>
          </p:cNvPr>
          <p:cNvPicPr>
            <a:picLocks noChangeAspect="1"/>
          </p:cNvPicPr>
          <p:nvPr/>
        </p:nvPicPr>
        <p:blipFill rotWithShape="1">
          <a:blip r:embed="rId2"/>
          <a:srcRect l="79857" t="55869" r="11633" b="25425"/>
          <a:stretch/>
        </p:blipFill>
        <p:spPr>
          <a:xfrm>
            <a:off x="8417560" y="3502660"/>
            <a:ext cx="878840" cy="1036320"/>
          </a:xfrm>
          <a:prstGeom prst="rect">
            <a:avLst/>
          </a:prstGeom>
        </p:spPr>
      </p:pic>
    </p:spTree>
    <p:extLst>
      <p:ext uri="{BB962C8B-B14F-4D97-AF65-F5344CB8AC3E}">
        <p14:creationId xmlns:p14="http://schemas.microsoft.com/office/powerpoint/2010/main" val="342566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4" y="154944"/>
            <a:ext cx="11361430" cy="5419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it-IT" altLang="ko-KR" sz="2800" dirty="0">
                <a:solidFill>
                  <a:srgbClr val="FE7600"/>
                </a:solidFill>
                <a:latin typeface="Kristen ITC" panose="03050502040202030202" pitchFamily="66" charset="0"/>
              </a:rPr>
              <a:t>Funzione Abilita</a:t>
            </a:r>
            <a:endParaRPr lang="ko-KR" altLang="en-US" sz="2800" dirty="0">
              <a:solidFill>
                <a:srgbClr val="FE7600"/>
              </a:solidFill>
              <a:latin typeface="Kristen ITC" panose="03050502040202030202" pitchFamily="66" charset="0"/>
            </a:endParaRPr>
          </a:p>
        </p:txBody>
      </p:sp>
      <p:sp>
        <p:nvSpPr>
          <p:cNvPr id="2" name="Rettangolo 1">
            <a:extLst>
              <a:ext uri="{FF2B5EF4-FFF2-40B4-BE49-F238E27FC236}">
                <a16:creationId xmlns:a16="http://schemas.microsoft.com/office/drawing/2014/main" id="{FB8E4E34-9A86-4ED1-8945-2E095C733AE5}"/>
              </a:ext>
            </a:extLst>
          </p:cNvPr>
          <p:cNvSpPr/>
          <p:nvPr/>
        </p:nvSpPr>
        <p:spPr>
          <a:xfrm>
            <a:off x="3359695" y="5384079"/>
            <a:ext cx="8552341" cy="682303"/>
          </a:xfrm>
          <a:prstGeom prst="rect">
            <a:avLst/>
          </a:prstGeom>
        </p:spPr>
        <p:txBody>
          <a:bodyPr wrap="none">
            <a:spAutoFit/>
          </a:bodyPr>
          <a:lstStyle/>
          <a:p>
            <a:pPr>
              <a:lnSpc>
                <a:spcPct val="150000"/>
              </a:lnSpc>
              <a:spcBef>
                <a:spcPct val="0"/>
              </a:spcBef>
            </a:pPr>
            <a:r>
              <a:rPr lang="it-IT" sz="2800" dirty="0">
                <a:solidFill>
                  <a:srgbClr val="FE7600"/>
                </a:solidFill>
                <a:latin typeface="Kristen ITC" panose="03050502040202030202" pitchFamily="66" charset="0"/>
                <a:ea typeface="+mj-ea"/>
                <a:cs typeface="+mj-cs"/>
              </a:rPr>
              <a:t>La gestione delle utenze è demandata a Moodle</a:t>
            </a:r>
          </a:p>
        </p:txBody>
      </p:sp>
      <p:pic>
        <p:nvPicPr>
          <p:cNvPr id="4" name="Immagine 3">
            <a:extLst>
              <a:ext uri="{FF2B5EF4-FFF2-40B4-BE49-F238E27FC236}">
                <a16:creationId xmlns:a16="http://schemas.microsoft.com/office/drawing/2014/main" id="{47720B25-34EB-457C-A01A-5DDA70D0B246}"/>
              </a:ext>
            </a:extLst>
          </p:cNvPr>
          <p:cNvPicPr>
            <a:picLocks noChangeAspect="1"/>
          </p:cNvPicPr>
          <p:nvPr/>
        </p:nvPicPr>
        <p:blipFill rotWithShape="1">
          <a:blip r:embed="rId2"/>
          <a:srcRect l="79935" t="56591" r="11625" b="26167"/>
          <a:stretch/>
        </p:blipFill>
        <p:spPr>
          <a:xfrm>
            <a:off x="543520" y="2538808"/>
            <a:ext cx="2701880" cy="2961027"/>
          </a:xfrm>
          <a:prstGeom prst="rect">
            <a:avLst/>
          </a:prstGeom>
        </p:spPr>
      </p:pic>
      <p:grpSp>
        <p:nvGrpSpPr>
          <p:cNvPr id="5" name="Gruppo 4">
            <a:extLst>
              <a:ext uri="{FF2B5EF4-FFF2-40B4-BE49-F238E27FC236}">
                <a16:creationId xmlns:a16="http://schemas.microsoft.com/office/drawing/2014/main" id="{D3386555-89DE-425A-AB55-3EB2468ED736}"/>
              </a:ext>
            </a:extLst>
          </p:cNvPr>
          <p:cNvGrpSpPr/>
          <p:nvPr/>
        </p:nvGrpSpPr>
        <p:grpSpPr>
          <a:xfrm>
            <a:off x="904462" y="3270586"/>
            <a:ext cx="3841158" cy="1598238"/>
            <a:chOff x="904462" y="3270586"/>
            <a:chExt cx="3841158" cy="1598238"/>
          </a:xfrm>
        </p:grpSpPr>
        <p:sp>
          <p:nvSpPr>
            <p:cNvPr id="14" name="Rettangolo con angoli arrotondati 13">
              <a:extLst>
                <a:ext uri="{FF2B5EF4-FFF2-40B4-BE49-F238E27FC236}">
                  <a16:creationId xmlns:a16="http://schemas.microsoft.com/office/drawing/2014/main" id="{697E584A-5CF8-4E99-87FF-C4346570C467}"/>
                </a:ext>
              </a:extLst>
            </p:cNvPr>
            <p:cNvSpPr/>
            <p:nvPr/>
          </p:nvSpPr>
          <p:spPr>
            <a:xfrm>
              <a:off x="904462" y="4111223"/>
              <a:ext cx="785441" cy="75760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25" name="Rectangle 73">
              <a:extLst>
                <a:ext uri="{FF2B5EF4-FFF2-40B4-BE49-F238E27FC236}">
                  <a16:creationId xmlns:a16="http://schemas.microsoft.com/office/drawing/2014/main" id="{0D0AF165-5F6D-4FF4-9313-174A821D785F}"/>
                </a:ext>
              </a:extLst>
            </p:cNvPr>
            <p:cNvSpPr/>
            <p:nvPr/>
          </p:nvSpPr>
          <p:spPr>
            <a:xfrm>
              <a:off x="1708312" y="4374214"/>
              <a:ext cx="1858766" cy="55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Freeform 48">
              <a:extLst>
                <a:ext uri="{FF2B5EF4-FFF2-40B4-BE49-F238E27FC236}">
                  <a16:creationId xmlns:a16="http://schemas.microsoft.com/office/drawing/2014/main" id="{1DAEFED8-F76F-45B2-97C8-FF0CB6169D0F}"/>
                </a:ext>
              </a:extLst>
            </p:cNvPr>
            <p:cNvSpPr/>
            <p:nvPr/>
          </p:nvSpPr>
          <p:spPr>
            <a:xfrm>
              <a:off x="3521161" y="3270586"/>
              <a:ext cx="122445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6" name="Gruppo 15">
            <a:extLst>
              <a:ext uri="{FF2B5EF4-FFF2-40B4-BE49-F238E27FC236}">
                <a16:creationId xmlns:a16="http://schemas.microsoft.com/office/drawing/2014/main" id="{5994828C-8E3B-48B6-9B78-7759387DD991}"/>
              </a:ext>
            </a:extLst>
          </p:cNvPr>
          <p:cNvGrpSpPr/>
          <p:nvPr/>
        </p:nvGrpSpPr>
        <p:grpSpPr>
          <a:xfrm>
            <a:off x="4403252" y="1413323"/>
            <a:ext cx="7312741" cy="4031354"/>
            <a:chOff x="838201" y="2223511"/>
            <a:chExt cx="7312741" cy="4031354"/>
          </a:xfrm>
        </p:grpSpPr>
        <p:pic>
          <p:nvPicPr>
            <p:cNvPr id="17" name="Immagine 16">
              <a:extLst>
                <a:ext uri="{FF2B5EF4-FFF2-40B4-BE49-F238E27FC236}">
                  <a16:creationId xmlns:a16="http://schemas.microsoft.com/office/drawing/2014/main" id="{F6A04D51-7EB4-4640-B989-1123FF5B5765}"/>
                </a:ext>
              </a:extLst>
            </p:cNvPr>
            <p:cNvPicPr>
              <a:picLocks noChangeAspect="1"/>
            </p:cNvPicPr>
            <p:nvPr/>
          </p:nvPicPr>
          <p:blipFill rotWithShape="1">
            <a:blip r:embed="rId3"/>
            <a:srcRect b="4020"/>
            <a:stretch/>
          </p:blipFill>
          <p:spPr>
            <a:xfrm>
              <a:off x="838201" y="2223511"/>
              <a:ext cx="7312741" cy="40313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8" name="CasellaDiTesto 17">
              <a:extLst>
                <a:ext uri="{FF2B5EF4-FFF2-40B4-BE49-F238E27FC236}">
                  <a16:creationId xmlns:a16="http://schemas.microsoft.com/office/drawing/2014/main" id="{323E57D7-B583-4758-9FB5-86B051CA26A7}"/>
                </a:ext>
              </a:extLst>
            </p:cNvPr>
            <p:cNvSpPr txBox="1"/>
            <p:nvPr/>
          </p:nvSpPr>
          <p:spPr>
            <a:xfrm>
              <a:off x="1042220" y="3765755"/>
              <a:ext cx="1091381" cy="307777"/>
            </a:xfrm>
            <a:prstGeom prst="rect">
              <a:avLst/>
            </a:prstGeom>
            <a:noFill/>
          </p:spPr>
          <p:txBody>
            <a:bodyPr wrap="square" rtlCol="0">
              <a:spAutoFit/>
            </a:bodyPr>
            <a:lstStyle/>
            <a:p>
              <a:r>
                <a:rPr lang="it-IT" sz="1400" dirty="0"/>
                <a:t>SIMONA</a:t>
              </a:r>
            </a:p>
          </p:txBody>
        </p:sp>
        <p:sp>
          <p:nvSpPr>
            <p:cNvPr id="19" name="CasellaDiTesto 18">
              <a:extLst>
                <a:ext uri="{FF2B5EF4-FFF2-40B4-BE49-F238E27FC236}">
                  <a16:creationId xmlns:a16="http://schemas.microsoft.com/office/drawing/2014/main" id="{875C0F7D-2911-4B79-9903-B8F365090039}"/>
                </a:ext>
              </a:extLst>
            </p:cNvPr>
            <p:cNvSpPr txBox="1"/>
            <p:nvPr/>
          </p:nvSpPr>
          <p:spPr>
            <a:xfrm>
              <a:off x="1042220" y="4670322"/>
              <a:ext cx="1327354" cy="307777"/>
            </a:xfrm>
            <a:prstGeom prst="rect">
              <a:avLst/>
            </a:prstGeom>
            <a:noFill/>
          </p:spPr>
          <p:txBody>
            <a:bodyPr wrap="square" rtlCol="0">
              <a:spAutoFit/>
            </a:bodyPr>
            <a:lstStyle/>
            <a:p>
              <a:r>
                <a:rPr lang="it-IT" sz="1400" dirty="0"/>
                <a:t>PIERPAOLO</a:t>
              </a:r>
            </a:p>
          </p:txBody>
        </p:sp>
        <p:sp>
          <p:nvSpPr>
            <p:cNvPr id="20" name="CasellaDiTesto 19">
              <a:extLst>
                <a:ext uri="{FF2B5EF4-FFF2-40B4-BE49-F238E27FC236}">
                  <a16:creationId xmlns:a16="http://schemas.microsoft.com/office/drawing/2014/main" id="{08CB2BF5-344D-48D2-9F56-F64BF57C2E11}"/>
                </a:ext>
              </a:extLst>
            </p:cNvPr>
            <p:cNvSpPr txBox="1"/>
            <p:nvPr/>
          </p:nvSpPr>
          <p:spPr>
            <a:xfrm>
              <a:off x="1042220" y="5101001"/>
              <a:ext cx="1327354" cy="307777"/>
            </a:xfrm>
            <a:prstGeom prst="rect">
              <a:avLst/>
            </a:prstGeom>
            <a:noFill/>
          </p:spPr>
          <p:txBody>
            <a:bodyPr wrap="square" rtlCol="0">
              <a:spAutoFit/>
            </a:bodyPr>
            <a:lstStyle/>
            <a:p>
              <a:r>
                <a:rPr lang="it-IT" sz="1400" dirty="0"/>
                <a:t>ANNA</a:t>
              </a:r>
            </a:p>
          </p:txBody>
        </p:sp>
        <p:sp>
          <p:nvSpPr>
            <p:cNvPr id="21" name="CasellaDiTesto 20">
              <a:extLst>
                <a:ext uri="{FF2B5EF4-FFF2-40B4-BE49-F238E27FC236}">
                  <a16:creationId xmlns:a16="http://schemas.microsoft.com/office/drawing/2014/main" id="{145D6E63-5464-415C-83EC-E42C2DEEC685}"/>
                </a:ext>
              </a:extLst>
            </p:cNvPr>
            <p:cNvSpPr txBox="1"/>
            <p:nvPr/>
          </p:nvSpPr>
          <p:spPr>
            <a:xfrm>
              <a:off x="1042220" y="4239188"/>
              <a:ext cx="1327354" cy="307777"/>
            </a:xfrm>
            <a:prstGeom prst="rect">
              <a:avLst/>
            </a:prstGeom>
            <a:noFill/>
          </p:spPr>
          <p:txBody>
            <a:bodyPr wrap="square" rtlCol="0">
              <a:spAutoFit/>
            </a:bodyPr>
            <a:lstStyle/>
            <a:p>
              <a:r>
                <a:rPr lang="it-IT" sz="1400" dirty="0"/>
                <a:t>PATRIZIA</a:t>
              </a:r>
            </a:p>
          </p:txBody>
        </p:sp>
        <p:sp>
          <p:nvSpPr>
            <p:cNvPr id="22" name="CasellaDiTesto 21">
              <a:extLst>
                <a:ext uri="{FF2B5EF4-FFF2-40B4-BE49-F238E27FC236}">
                  <a16:creationId xmlns:a16="http://schemas.microsoft.com/office/drawing/2014/main" id="{041B1255-2D29-4B8C-950F-D806756AA82B}"/>
                </a:ext>
              </a:extLst>
            </p:cNvPr>
            <p:cNvSpPr txBox="1"/>
            <p:nvPr/>
          </p:nvSpPr>
          <p:spPr>
            <a:xfrm>
              <a:off x="1042220" y="5531680"/>
              <a:ext cx="1327354" cy="307777"/>
            </a:xfrm>
            <a:prstGeom prst="rect">
              <a:avLst/>
            </a:prstGeom>
            <a:noFill/>
          </p:spPr>
          <p:txBody>
            <a:bodyPr wrap="square" rtlCol="0">
              <a:spAutoFit/>
            </a:bodyPr>
            <a:lstStyle/>
            <a:p>
              <a:r>
                <a:rPr lang="it-IT" sz="1400" dirty="0"/>
                <a:t>FABIO</a:t>
              </a:r>
            </a:p>
          </p:txBody>
        </p:sp>
        <p:sp>
          <p:nvSpPr>
            <p:cNvPr id="23" name="CasellaDiTesto 22">
              <a:extLst>
                <a:ext uri="{FF2B5EF4-FFF2-40B4-BE49-F238E27FC236}">
                  <a16:creationId xmlns:a16="http://schemas.microsoft.com/office/drawing/2014/main" id="{E3B5BE7E-AA8C-436E-A8BD-B96F1C03A39D}"/>
                </a:ext>
              </a:extLst>
            </p:cNvPr>
            <p:cNvSpPr txBox="1"/>
            <p:nvPr/>
          </p:nvSpPr>
          <p:spPr>
            <a:xfrm>
              <a:off x="1042220" y="5935320"/>
              <a:ext cx="1327354" cy="307777"/>
            </a:xfrm>
            <a:prstGeom prst="rect">
              <a:avLst/>
            </a:prstGeom>
            <a:noFill/>
          </p:spPr>
          <p:txBody>
            <a:bodyPr wrap="square" rtlCol="0">
              <a:spAutoFit/>
            </a:bodyPr>
            <a:lstStyle/>
            <a:p>
              <a:r>
                <a:rPr lang="it-IT" sz="1400" dirty="0"/>
                <a:t>FELICETTA</a:t>
              </a:r>
            </a:p>
          </p:txBody>
        </p:sp>
      </p:grpSp>
      <p:pic>
        <p:nvPicPr>
          <p:cNvPr id="24" name="Segnaposto contenuto 8">
            <a:extLst>
              <a:ext uri="{FF2B5EF4-FFF2-40B4-BE49-F238E27FC236}">
                <a16:creationId xmlns:a16="http://schemas.microsoft.com/office/drawing/2014/main" id="{9D416E82-C697-44B3-BFB0-6BA90CC54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5280" y="283472"/>
            <a:ext cx="1276716" cy="1276716"/>
          </a:xfrm>
          <a:prstGeom prst="rect">
            <a:avLst/>
          </a:prstGeom>
        </p:spPr>
      </p:pic>
    </p:spTree>
    <p:extLst>
      <p:ext uri="{BB962C8B-B14F-4D97-AF65-F5344CB8AC3E}">
        <p14:creationId xmlns:p14="http://schemas.microsoft.com/office/powerpoint/2010/main" val="2275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4" y="154944"/>
            <a:ext cx="11361430" cy="5419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ko-KR" sz="2800" b="1" dirty="0">
                <a:solidFill>
                  <a:srgbClr val="FE7600"/>
                </a:solidFill>
                <a:latin typeface="Kristen ITC" panose="03050502040202030202" pitchFamily="66" charset="0"/>
                <a:ea typeface="+mn-ea"/>
              </a:rPr>
              <a:t>Menu </a:t>
            </a:r>
            <a:r>
              <a:rPr lang="en-US" altLang="ko-KR" sz="2800" b="1" dirty="0" err="1">
                <a:solidFill>
                  <a:srgbClr val="FE7600"/>
                </a:solidFill>
                <a:latin typeface="Kristen ITC" panose="03050502040202030202" pitchFamily="66" charset="0"/>
                <a:ea typeface="+mn-ea"/>
              </a:rPr>
              <a:t>funzioni</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Compila</a:t>
            </a:r>
            <a:endParaRPr lang="ko-KR" altLang="en-US" sz="2800" dirty="0">
              <a:solidFill>
                <a:srgbClr val="FE7600"/>
              </a:solidFill>
              <a:latin typeface="Kristen ITC" panose="03050502040202030202" pitchFamily="66" charset="0"/>
            </a:endParaRPr>
          </a:p>
        </p:txBody>
      </p:sp>
      <p:pic>
        <p:nvPicPr>
          <p:cNvPr id="4" name="Immagine 3" descr="Immagine che contiene coltello&#10;&#10;Descrizione generata automaticamente">
            <a:extLst>
              <a:ext uri="{FF2B5EF4-FFF2-40B4-BE49-F238E27FC236}">
                <a16:creationId xmlns:a16="http://schemas.microsoft.com/office/drawing/2014/main" id="{E15B817D-0445-4DE1-A073-3C920447D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0772" y="452284"/>
            <a:ext cx="1366684" cy="1366684"/>
          </a:xfrm>
          <a:prstGeom prst="rect">
            <a:avLst/>
          </a:prstGeom>
        </p:spPr>
      </p:pic>
      <p:pic>
        <p:nvPicPr>
          <p:cNvPr id="5" name="Immagine 4">
            <a:extLst>
              <a:ext uri="{FF2B5EF4-FFF2-40B4-BE49-F238E27FC236}">
                <a16:creationId xmlns:a16="http://schemas.microsoft.com/office/drawing/2014/main" id="{C8CE3C51-B969-4B71-A017-5E05177657C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9964" y="1027741"/>
            <a:ext cx="9271344" cy="5317844"/>
          </a:xfrm>
          <a:prstGeom prst="rect">
            <a:avLst/>
          </a:prstGeom>
        </p:spPr>
      </p:pic>
      <p:sp>
        <p:nvSpPr>
          <p:cNvPr id="2" name="Rettangolo con angoli arrotondati 1">
            <a:extLst>
              <a:ext uri="{FF2B5EF4-FFF2-40B4-BE49-F238E27FC236}">
                <a16:creationId xmlns:a16="http://schemas.microsoft.com/office/drawing/2014/main" id="{4B448FC6-0D33-4270-B590-7E76DB0DEDD7}"/>
              </a:ext>
            </a:extLst>
          </p:cNvPr>
          <p:cNvSpPr/>
          <p:nvPr/>
        </p:nvSpPr>
        <p:spPr>
          <a:xfrm>
            <a:off x="8856270" y="4721226"/>
            <a:ext cx="589936" cy="707922"/>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7" name="Chevron 4">
            <a:extLst>
              <a:ext uri="{FF2B5EF4-FFF2-40B4-BE49-F238E27FC236}">
                <a16:creationId xmlns:a16="http://schemas.microsoft.com/office/drawing/2014/main" id="{1F89D0BC-8E96-40D3-B8B7-8A365C029109}"/>
              </a:ext>
            </a:extLst>
          </p:cNvPr>
          <p:cNvSpPr/>
          <p:nvPr/>
        </p:nvSpPr>
        <p:spPr>
          <a:xfrm rot="10800000">
            <a:off x="9541950" y="4725499"/>
            <a:ext cx="950459" cy="703649"/>
          </a:xfrm>
          <a:prstGeom prst="chevron">
            <a:avLst/>
          </a:prstGeom>
          <a:solidFill>
            <a:schemeClr val="accent2"/>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707538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4" y="154944"/>
            <a:ext cx="11361430" cy="5419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ko-KR" sz="2800" b="1" dirty="0">
                <a:solidFill>
                  <a:srgbClr val="FE7600"/>
                </a:solidFill>
                <a:latin typeface="Kristen ITC" panose="03050502040202030202" pitchFamily="66" charset="0"/>
                <a:ea typeface="+mn-ea"/>
              </a:rPr>
              <a:t>Menu </a:t>
            </a:r>
            <a:r>
              <a:rPr lang="en-US" altLang="ko-KR" sz="2800" b="1" dirty="0" err="1">
                <a:solidFill>
                  <a:srgbClr val="FE7600"/>
                </a:solidFill>
                <a:latin typeface="Kristen ITC" panose="03050502040202030202" pitchFamily="66" charset="0"/>
                <a:ea typeface="+mn-ea"/>
              </a:rPr>
              <a:t>funzioni</a:t>
            </a:r>
            <a:r>
              <a:rPr lang="en-US" altLang="ko-KR" sz="2800" b="1" dirty="0">
                <a:solidFill>
                  <a:srgbClr val="FE7600"/>
                </a:solidFill>
                <a:latin typeface="Kristen ITC" panose="03050502040202030202" pitchFamily="66" charset="0"/>
                <a:ea typeface="+mn-ea"/>
              </a:rPr>
              <a:t>: Stampa</a:t>
            </a:r>
            <a:endParaRPr lang="ko-KR" altLang="en-US" sz="2800" dirty="0">
              <a:solidFill>
                <a:srgbClr val="FE7600"/>
              </a:solidFill>
              <a:latin typeface="Kristen ITC" panose="03050502040202030202" pitchFamily="66" charset="0"/>
            </a:endParaRPr>
          </a:p>
        </p:txBody>
      </p:sp>
      <p:pic>
        <p:nvPicPr>
          <p:cNvPr id="8" name="Immagine 7" descr="Immagine che contiene tavolo, sedendo, monitor, scrivania&#10;&#10;Descrizione generata automaticamente">
            <a:extLst>
              <a:ext uri="{FF2B5EF4-FFF2-40B4-BE49-F238E27FC236}">
                <a16:creationId xmlns:a16="http://schemas.microsoft.com/office/drawing/2014/main" id="{66C857C1-3266-46E5-BEBE-8059630F2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4970" y="265523"/>
            <a:ext cx="1524435" cy="1524435"/>
          </a:xfrm>
          <a:prstGeom prst="rect">
            <a:avLst/>
          </a:prstGeom>
        </p:spPr>
      </p:pic>
      <p:pic>
        <p:nvPicPr>
          <p:cNvPr id="10" name="Immagine 9">
            <a:extLst>
              <a:ext uri="{FF2B5EF4-FFF2-40B4-BE49-F238E27FC236}">
                <a16:creationId xmlns:a16="http://schemas.microsoft.com/office/drawing/2014/main" id="{BFE558BA-8FC1-48A9-BC6C-880D703DAC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57199"/>
          <a:stretch/>
        </p:blipFill>
        <p:spPr>
          <a:xfrm>
            <a:off x="372595" y="1027740"/>
            <a:ext cx="9431046" cy="3264040"/>
          </a:xfrm>
          <a:prstGeom prst="rect">
            <a:avLst/>
          </a:prstGeom>
        </p:spPr>
      </p:pic>
      <p:pic>
        <p:nvPicPr>
          <p:cNvPr id="6" name="Immagine 5">
            <a:extLst>
              <a:ext uri="{FF2B5EF4-FFF2-40B4-BE49-F238E27FC236}">
                <a16:creationId xmlns:a16="http://schemas.microsoft.com/office/drawing/2014/main" id="{EF3ACEDD-369A-4422-94D0-E8AB941917F5}"/>
              </a:ext>
            </a:extLst>
          </p:cNvPr>
          <p:cNvPicPr>
            <a:picLocks noChangeAspect="1"/>
          </p:cNvPicPr>
          <p:nvPr/>
        </p:nvPicPr>
        <p:blipFill rotWithShape="1">
          <a:blip r:embed="rId5"/>
          <a:srcRect t="41479" r="64811"/>
          <a:stretch/>
        </p:blipFill>
        <p:spPr>
          <a:xfrm>
            <a:off x="5088118" y="1718371"/>
            <a:ext cx="3516794" cy="4729314"/>
          </a:xfrm>
          <a:prstGeom prst="rect">
            <a:avLst/>
          </a:prstGeom>
        </p:spPr>
      </p:pic>
      <p:sp>
        <p:nvSpPr>
          <p:cNvPr id="9" name="Rettangolo 8">
            <a:extLst>
              <a:ext uri="{FF2B5EF4-FFF2-40B4-BE49-F238E27FC236}">
                <a16:creationId xmlns:a16="http://schemas.microsoft.com/office/drawing/2014/main" id="{2F53F170-862F-4D7E-AACB-1B0FFFF213F4}"/>
              </a:ext>
            </a:extLst>
          </p:cNvPr>
          <p:cNvSpPr/>
          <p:nvPr/>
        </p:nvSpPr>
        <p:spPr>
          <a:xfrm>
            <a:off x="462116" y="4487065"/>
            <a:ext cx="4447991" cy="2215991"/>
          </a:xfrm>
          <a:prstGeom prst="rect">
            <a:avLst/>
          </a:prstGeom>
        </p:spPr>
        <p:txBody>
          <a:bodyPr wrap="square">
            <a:spAutoFit/>
          </a:bodyPr>
          <a:lstStyle/>
          <a:p>
            <a:pPr algn="just"/>
            <a:r>
              <a:rPr lang="it-IT" sz="2400" b="1" dirty="0">
                <a:solidFill>
                  <a:srgbClr val="FE7600"/>
                </a:solidFill>
                <a:latin typeface="Kristen ITC" panose="03050502040202030202" pitchFamily="66" charset="0"/>
                <a:cs typeface="+mj-cs"/>
              </a:rPr>
              <a:t>Con il processo di stampa l’utente decide di congelare (non gli sarà più possibile apportare modifiche!!!) il proprio </a:t>
            </a:r>
            <a:r>
              <a:rPr lang="it-IT" sz="2400" b="1" dirty="0" err="1">
                <a:solidFill>
                  <a:srgbClr val="FE7600"/>
                </a:solidFill>
                <a:latin typeface="Kristen ITC" panose="03050502040202030202" pitchFamily="66" charset="0"/>
                <a:cs typeface="+mj-cs"/>
              </a:rPr>
              <a:t>timesheet</a:t>
            </a:r>
            <a:r>
              <a:rPr lang="it-IT" sz="2400" b="1" dirty="0">
                <a:solidFill>
                  <a:srgbClr val="FE7600"/>
                </a:solidFill>
                <a:latin typeface="Kristen ITC" panose="03050502040202030202" pitchFamily="66" charset="0"/>
                <a:cs typeface="+mj-cs"/>
              </a:rPr>
              <a:t>  del mese</a:t>
            </a:r>
            <a:br>
              <a:rPr lang="it-IT" dirty="0"/>
            </a:br>
            <a:endParaRPr lang="it-IT" dirty="0"/>
          </a:p>
        </p:txBody>
      </p:sp>
      <p:pic>
        <p:nvPicPr>
          <p:cNvPr id="13" name="Immagine 12">
            <a:extLst>
              <a:ext uri="{FF2B5EF4-FFF2-40B4-BE49-F238E27FC236}">
                <a16:creationId xmlns:a16="http://schemas.microsoft.com/office/drawing/2014/main" id="{6CE3F925-1911-4154-83DA-DB7CC8994548}"/>
              </a:ext>
            </a:extLst>
          </p:cNvPr>
          <p:cNvPicPr>
            <a:picLocks noChangeAspect="1"/>
          </p:cNvPicPr>
          <p:nvPr/>
        </p:nvPicPr>
        <p:blipFill rotWithShape="1">
          <a:blip r:embed="rId6"/>
          <a:srcRect r="51755"/>
          <a:stretch/>
        </p:blipFill>
        <p:spPr>
          <a:xfrm>
            <a:off x="279963" y="950262"/>
            <a:ext cx="6462207" cy="2748901"/>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5EE3C732-2D70-45FB-97E9-54067F971EFD}"/>
              </a:ext>
            </a:extLst>
          </p:cNvPr>
          <p:cNvPicPr>
            <a:picLocks noChangeAspect="1"/>
          </p:cNvPicPr>
          <p:nvPr/>
        </p:nvPicPr>
        <p:blipFill rotWithShape="1">
          <a:blip r:embed="rId6"/>
          <a:srcRect l="49368" t="3988"/>
          <a:stretch/>
        </p:blipFill>
        <p:spPr>
          <a:xfrm>
            <a:off x="3926122" y="2662754"/>
            <a:ext cx="7469850" cy="2906910"/>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17F62855-ED9D-49B3-AECC-618C544F93E6}"/>
              </a:ext>
            </a:extLst>
          </p:cNvPr>
          <p:cNvPicPr>
            <a:picLocks noChangeAspect="1"/>
          </p:cNvPicPr>
          <p:nvPr/>
        </p:nvPicPr>
        <p:blipFill>
          <a:blip r:embed="rId7"/>
          <a:stretch>
            <a:fillRect/>
          </a:stretch>
        </p:blipFill>
        <p:spPr>
          <a:xfrm>
            <a:off x="4903077" y="305118"/>
            <a:ext cx="4757636" cy="6247764"/>
          </a:xfrm>
          <a:prstGeom prst="rect">
            <a:avLst/>
          </a:prstGeom>
        </p:spPr>
      </p:pic>
    </p:spTree>
    <p:extLst>
      <p:ext uri="{BB962C8B-B14F-4D97-AF65-F5344CB8AC3E}">
        <p14:creationId xmlns:p14="http://schemas.microsoft.com/office/powerpoint/2010/main" val="283870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20" presetClass="exit" presetSubtype="0" fill="hold" nodeType="withEffect">
                                  <p:stCondLst>
                                    <p:cond delay="0"/>
                                  </p:stCondLst>
                                  <p:childTnLst>
                                    <p:animEffect transition="out" filter="wedg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20" presetClass="exit" presetSubtype="0" fill="hold" grpId="0" nodeType="withEffect">
                                  <p:stCondLst>
                                    <p:cond delay="0"/>
                                  </p:stCondLst>
                                  <p:childTnLst>
                                    <p:animEffect transition="out" filter="wedg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par>
                                <p:cTn id="18" presetID="21"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xit" presetSubtype="0" fill="hold" nodeType="clickEffect">
                                  <p:stCondLst>
                                    <p:cond delay="0"/>
                                  </p:stCondLst>
                                  <p:childTnLst>
                                    <p:animEffect transition="out" filter="wedg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par>
                                <p:cTn id="26" presetID="20" presetClass="exit" presetSubtype="0" fill="hold" nodeType="withEffect">
                                  <p:stCondLst>
                                    <p:cond delay="0"/>
                                  </p:stCondLst>
                                  <p:childTnLst>
                                    <p:animEffect transition="out" filter="wedg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childTnLst>
                          </p:cTn>
                        </p:par>
                        <p:par>
                          <p:cTn id="29" fill="hold">
                            <p:stCondLst>
                              <p:cond delay="2000"/>
                            </p:stCondLst>
                            <p:childTnLst>
                              <p:par>
                                <p:cTn id="30" presetID="21"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4" y="154944"/>
            <a:ext cx="11361430" cy="5419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ko-KR" sz="2800" b="1" dirty="0">
                <a:solidFill>
                  <a:srgbClr val="FE7600"/>
                </a:solidFill>
                <a:latin typeface="Kristen ITC" panose="03050502040202030202" pitchFamily="66" charset="0"/>
                <a:ea typeface="+mn-ea"/>
              </a:rPr>
              <a:t>Menu </a:t>
            </a:r>
            <a:r>
              <a:rPr lang="en-US" altLang="ko-KR" sz="2800" b="1" dirty="0" err="1">
                <a:solidFill>
                  <a:srgbClr val="FE7600"/>
                </a:solidFill>
                <a:latin typeface="Kristen ITC" panose="03050502040202030202" pitchFamily="66" charset="0"/>
                <a:ea typeface="+mn-ea"/>
              </a:rPr>
              <a:t>funzioni</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Verifica</a:t>
            </a:r>
            <a:endParaRPr lang="ko-KR" altLang="en-US" sz="2800" dirty="0">
              <a:solidFill>
                <a:srgbClr val="FE7600"/>
              </a:solidFill>
              <a:latin typeface="Kristen ITC" panose="03050502040202030202" pitchFamily="66" charset="0"/>
            </a:endParaRPr>
          </a:p>
        </p:txBody>
      </p:sp>
      <p:pic>
        <p:nvPicPr>
          <p:cNvPr id="6" name="Immagine 5">
            <a:extLst>
              <a:ext uri="{FF2B5EF4-FFF2-40B4-BE49-F238E27FC236}">
                <a16:creationId xmlns:a16="http://schemas.microsoft.com/office/drawing/2014/main" id="{F288F967-BEF1-4C4E-99FA-623E0D31D58A}"/>
              </a:ext>
            </a:extLst>
          </p:cNvPr>
          <p:cNvPicPr>
            <a:picLocks noChangeAspect="1"/>
          </p:cNvPicPr>
          <p:nvPr/>
        </p:nvPicPr>
        <p:blipFill>
          <a:blip r:embed="rId2"/>
          <a:stretch>
            <a:fillRect/>
          </a:stretch>
        </p:blipFill>
        <p:spPr>
          <a:xfrm>
            <a:off x="10606140" y="328940"/>
            <a:ext cx="1305896" cy="1305896"/>
          </a:xfrm>
          <a:prstGeom prst="rect">
            <a:avLst/>
          </a:prstGeom>
        </p:spPr>
      </p:pic>
      <p:pic>
        <p:nvPicPr>
          <p:cNvPr id="10" name="Immagine 9">
            <a:extLst>
              <a:ext uri="{FF2B5EF4-FFF2-40B4-BE49-F238E27FC236}">
                <a16:creationId xmlns:a16="http://schemas.microsoft.com/office/drawing/2014/main" id="{555D858E-1A78-48FE-A7DA-8D6ED8C1408F}"/>
              </a:ext>
            </a:extLst>
          </p:cNvPr>
          <p:cNvPicPr>
            <a:picLocks noChangeAspect="1"/>
          </p:cNvPicPr>
          <p:nvPr/>
        </p:nvPicPr>
        <p:blipFill>
          <a:blip r:embed="rId3"/>
          <a:stretch>
            <a:fillRect/>
          </a:stretch>
        </p:blipFill>
        <p:spPr>
          <a:xfrm>
            <a:off x="550605" y="1069488"/>
            <a:ext cx="8804273" cy="4505401"/>
          </a:xfrm>
          <a:prstGeom prst="rect">
            <a:avLst/>
          </a:prstGeom>
        </p:spPr>
      </p:pic>
      <p:sp>
        <p:nvSpPr>
          <p:cNvPr id="8" name="Rettangolo 7">
            <a:extLst>
              <a:ext uri="{FF2B5EF4-FFF2-40B4-BE49-F238E27FC236}">
                <a16:creationId xmlns:a16="http://schemas.microsoft.com/office/drawing/2014/main" id="{E786C120-E0D9-41EC-B9CB-4161A2D5406C}"/>
              </a:ext>
            </a:extLst>
          </p:cNvPr>
          <p:cNvSpPr/>
          <p:nvPr/>
        </p:nvSpPr>
        <p:spPr>
          <a:xfrm>
            <a:off x="9474878" y="1555495"/>
            <a:ext cx="2571193" cy="2813975"/>
          </a:xfrm>
          <a:prstGeom prst="rect">
            <a:avLst/>
          </a:prstGeom>
        </p:spPr>
        <p:txBody>
          <a:bodyPr wrap="square">
            <a:spAutoFit/>
          </a:bodyPr>
          <a:lstStyle/>
          <a:p>
            <a:pPr>
              <a:lnSpc>
                <a:spcPct val="150000"/>
              </a:lnSpc>
            </a:pPr>
            <a:r>
              <a:rPr lang="it-IT" sz="2400" b="1" dirty="0">
                <a:solidFill>
                  <a:srgbClr val="FE7600"/>
                </a:solidFill>
                <a:latin typeface="Kristen ITC" panose="03050502040202030202" pitchFamily="66" charset="0"/>
                <a:cs typeface="+mj-cs"/>
              </a:rPr>
              <a:t>Il coordinatore verifica lo stato di tutti i record registrati dal suo staff…</a:t>
            </a:r>
          </a:p>
        </p:txBody>
      </p:sp>
      <p:pic>
        <p:nvPicPr>
          <p:cNvPr id="9" name="Immagine 8">
            <a:extLst>
              <a:ext uri="{FF2B5EF4-FFF2-40B4-BE49-F238E27FC236}">
                <a16:creationId xmlns:a16="http://schemas.microsoft.com/office/drawing/2014/main" id="{7E324D91-1EB4-4A53-9839-39841936B476}"/>
              </a:ext>
            </a:extLst>
          </p:cNvPr>
          <p:cNvPicPr>
            <a:picLocks noChangeAspect="1"/>
          </p:cNvPicPr>
          <p:nvPr/>
        </p:nvPicPr>
        <p:blipFill rotWithShape="1">
          <a:blip r:embed="rId4"/>
          <a:srcRect l="4661"/>
          <a:stretch/>
        </p:blipFill>
        <p:spPr>
          <a:xfrm>
            <a:off x="590503" y="1283111"/>
            <a:ext cx="8724475" cy="3715433"/>
          </a:xfrm>
          <a:prstGeom prst="rect">
            <a:avLst/>
          </a:prstGeom>
        </p:spPr>
      </p:pic>
      <p:sp>
        <p:nvSpPr>
          <p:cNvPr id="13" name="Rettangolo 12">
            <a:extLst>
              <a:ext uri="{FF2B5EF4-FFF2-40B4-BE49-F238E27FC236}">
                <a16:creationId xmlns:a16="http://schemas.microsoft.com/office/drawing/2014/main" id="{BC3132E4-D1DC-452C-AF10-A94EAA67894E}"/>
              </a:ext>
            </a:extLst>
          </p:cNvPr>
          <p:cNvSpPr/>
          <p:nvPr/>
        </p:nvSpPr>
        <p:spPr>
          <a:xfrm>
            <a:off x="1158687" y="5788512"/>
            <a:ext cx="8196191" cy="597984"/>
          </a:xfrm>
          <a:prstGeom prst="rect">
            <a:avLst/>
          </a:prstGeom>
        </p:spPr>
        <p:txBody>
          <a:bodyPr wrap="square">
            <a:spAutoFit/>
          </a:bodyPr>
          <a:lstStyle/>
          <a:p>
            <a:pPr>
              <a:lnSpc>
                <a:spcPct val="150000"/>
              </a:lnSpc>
            </a:pPr>
            <a:r>
              <a:rPr lang="it-IT" sz="2400" b="1" dirty="0">
                <a:solidFill>
                  <a:srgbClr val="FE7600"/>
                </a:solidFill>
                <a:latin typeface="Kristen ITC" panose="03050502040202030202" pitchFamily="66" charset="0"/>
                <a:cs typeface="+mj-cs"/>
              </a:rPr>
              <a:t>…ed il budget speso!!!</a:t>
            </a:r>
          </a:p>
        </p:txBody>
      </p:sp>
    </p:spTree>
    <p:extLst>
      <p:ext uri="{BB962C8B-B14F-4D97-AF65-F5344CB8AC3E}">
        <p14:creationId xmlns:p14="http://schemas.microsoft.com/office/powerpoint/2010/main" val="4836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6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660306B-8B97-4EA0-AA78-ED9BF6C78F11}"/>
              </a:ext>
            </a:extLst>
          </p:cNvPr>
          <p:cNvSpPr txBox="1">
            <a:spLocks/>
          </p:cNvSpPr>
          <p:nvPr/>
        </p:nvSpPr>
        <p:spPr>
          <a:xfrm>
            <a:off x="279964" y="154944"/>
            <a:ext cx="11361430" cy="5419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ko-KR" sz="2800" b="1" dirty="0">
                <a:solidFill>
                  <a:srgbClr val="FE7600"/>
                </a:solidFill>
                <a:latin typeface="Kristen ITC" panose="03050502040202030202" pitchFamily="66" charset="0"/>
                <a:ea typeface="+mn-ea"/>
              </a:rPr>
              <a:t>Menu </a:t>
            </a:r>
            <a:r>
              <a:rPr lang="en-US" altLang="ko-KR" sz="2800" b="1" dirty="0" err="1">
                <a:solidFill>
                  <a:srgbClr val="FE7600"/>
                </a:solidFill>
                <a:latin typeface="Kristen ITC" panose="03050502040202030202" pitchFamily="66" charset="0"/>
                <a:ea typeface="+mn-ea"/>
              </a:rPr>
              <a:t>funzioni</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Verifica</a:t>
            </a:r>
            <a:r>
              <a:rPr lang="en-US" altLang="ko-KR" sz="2800" b="1" dirty="0">
                <a:solidFill>
                  <a:srgbClr val="FE7600"/>
                </a:solidFill>
                <a:latin typeface="Kristen ITC" panose="03050502040202030202" pitchFamily="66" charset="0"/>
                <a:ea typeface="+mn-ea"/>
              </a:rPr>
              <a:t> </a:t>
            </a:r>
            <a:r>
              <a:rPr lang="en-US" altLang="ko-KR" sz="2800" b="1" dirty="0" err="1">
                <a:solidFill>
                  <a:srgbClr val="FE7600"/>
                </a:solidFill>
                <a:latin typeface="Kristen ITC" panose="03050502040202030202" pitchFamily="66" charset="0"/>
                <a:ea typeface="+mn-ea"/>
              </a:rPr>
              <a:t>globale</a:t>
            </a:r>
            <a:endParaRPr lang="ko-KR" altLang="en-US" sz="2800" dirty="0">
              <a:solidFill>
                <a:srgbClr val="FE7600"/>
              </a:solidFill>
              <a:latin typeface="Kristen ITC" panose="03050502040202030202" pitchFamily="66" charset="0"/>
            </a:endParaRPr>
          </a:p>
        </p:txBody>
      </p:sp>
      <p:sp>
        <p:nvSpPr>
          <p:cNvPr id="8" name="Rettangolo 7">
            <a:extLst>
              <a:ext uri="{FF2B5EF4-FFF2-40B4-BE49-F238E27FC236}">
                <a16:creationId xmlns:a16="http://schemas.microsoft.com/office/drawing/2014/main" id="{E786C120-E0D9-41EC-B9CB-4161A2D5406C}"/>
              </a:ext>
            </a:extLst>
          </p:cNvPr>
          <p:cNvSpPr/>
          <p:nvPr/>
        </p:nvSpPr>
        <p:spPr>
          <a:xfrm>
            <a:off x="8853055" y="1547311"/>
            <a:ext cx="3255362" cy="4475969"/>
          </a:xfrm>
          <a:prstGeom prst="rect">
            <a:avLst/>
          </a:prstGeom>
        </p:spPr>
        <p:txBody>
          <a:bodyPr wrap="square">
            <a:spAutoFit/>
          </a:bodyPr>
          <a:lstStyle/>
          <a:p>
            <a:pPr>
              <a:lnSpc>
                <a:spcPct val="150000"/>
              </a:lnSpc>
            </a:pPr>
            <a:r>
              <a:rPr lang="it-IT" sz="2400" b="1" dirty="0">
                <a:solidFill>
                  <a:srgbClr val="FE7600"/>
                </a:solidFill>
                <a:latin typeface="Kristen ITC" panose="03050502040202030202" pitchFamily="66" charset="0"/>
              </a:rPr>
              <a:t>Il coordinatore di progetto e il referente del partner responsabile verificano lo stato di tutti i record registrati per un output</a:t>
            </a:r>
          </a:p>
        </p:txBody>
      </p:sp>
      <p:pic>
        <p:nvPicPr>
          <p:cNvPr id="11" name="Immagine 10" descr="Immagine che contiene verde, sedendo, orologio, luce&#10;&#10;Descrizione generata automaticamente">
            <a:extLst>
              <a:ext uri="{FF2B5EF4-FFF2-40B4-BE49-F238E27FC236}">
                <a16:creationId xmlns:a16="http://schemas.microsoft.com/office/drawing/2014/main" id="{48B08331-0702-40B7-8CD5-6DB6B8DB4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3455" y="189372"/>
            <a:ext cx="1357939" cy="1357939"/>
          </a:xfrm>
          <a:prstGeom prst="rect">
            <a:avLst/>
          </a:prstGeom>
        </p:spPr>
      </p:pic>
      <p:pic>
        <p:nvPicPr>
          <p:cNvPr id="12" name="Immagine 11">
            <a:extLst>
              <a:ext uri="{FF2B5EF4-FFF2-40B4-BE49-F238E27FC236}">
                <a16:creationId xmlns:a16="http://schemas.microsoft.com/office/drawing/2014/main" id="{AF3224D3-B11C-4FC6-B6CC-1955442D5393}"/>
              </a:ext>
            </a:extLst>
          </p:cNvPr>
          <p:cNvPicPr>
            <a:picLocks noChangeAspect="1"/>
          </p:cNvPicPr>
          <p:nvPr/>
        </p:nvPicPr>
        <p:blipFill>
          <a:blip r:embed="rId3"/>
          <a:stretch>
            <a:fillRect/>
          </a:stretch>
        </p:blipFill>
        <p:spPr>
          <a:xfrm>
            <a:off x="424465" y="868341"/>
            <a:ext cx="4029566" cy="3961269"/>
          </a:xfrm>
          <a:prstGeom prst="roundRect">
            <a:avLst>
              <a:gd name="adj" fmla="val 8594"/>
            </a:avLst>
          </a:prstGeom>
          <a:solidFill>
            <a:srgbClr val="FFFFFF">
              <a:shade val="85000"/>
            </a:srgbClr>
          </a:solidFill>
          <a:ln w="28575">
            <a:solidFill>
              <a:srgbClr val="FE7600"/>
            </a:solidFill>
          </a:ln>
          <a:effectLst>
            <a:reflection blurRad="12700" stA="38000" endPos="28000" dist="5000" dir="5400000" sy="-100000" algn="bl" rotWithShape="0"/>
          </a:effectLst>
        </p:spPr>
      </p:pic>
      <p:pic>
        <p:nvPicPr>
          <p:cNvPr id="15" name="Immagine 14">
            <a:extLst>
              <a:ext uri="{FF2B5EF4-FFF2-40B4-BE49-F238E27FC236}">
                <a16:creationId xmlns:a16="http://schemas.microsoft.com/office/drawing/2014/main" id="{36C9C2B1-44EB-4057-9C16-D17035920C58}"/>
              </a:ext>
            </a:extLst>
          </p:cNvPr>
          <p:cNvPicPr>
            <a:picLocks noChangeAspect="1"/>
          </p:cNvPicPr>
          <p:nvPr/>
        </p:nvPicPr>
        <p:blipFill>
          <a:blip r:embed="rId4"/>
          <a:stretch>
            <a:fillRect/>
          </a:stretch>
        </p:blipFill>
        <p:spPr>
          <a:xfrm>
            <a:off x="5169231" y="1012754"/>
            <a:ext cx="2968624" cy="4251363"/>
          </a:xfrm>
          <a:prstGeom prst="roundRect">
            <a:avLst>
              <a:gd name="adj" fmla="val 8594"/>
            </a:avLst>
          </a:prstGeom>
          <a:solidFill>
            <a:srgbClr val="FFFFFF">
              <a:shade val="85000"/>
            </a:srgbClr>
          </a:solidFill>
          <a:ln w="28575">
            <a:solidFill>
              <a:srgbClr val="FE7600"/>
            </a:solidFill>
          </a:ln>
          <a:effectLst>
            <a:reflection blurRad="12700" stA="38000" endPos="28000" dist="5000" dir="5400000" sy="-100000" algn="bl" rotWithShape="0"/>
          </a:effectLst>
        </p:spPr>
      </p:pic>
      <p:pic>
        <p:nvPicPr>
          <p:cNvPr id="14" name="Immagine 13">
            <a:extLst>
              <a:ext uri="{FF2B5EF4-FFF2-40B4-BE49-F238E27FC236}">
                <a16:creationId xmlns:a16="http://schemas.microsoft.com/office/drawing/2014/main" id="{E8C14B3E-108A-43C0-88E9-E967E2CA6669}"/>
              </a:ext>
            </a:extLst>
          </p:cNvPr>
          <p:cNvPicPr>
            <a:picLocks noChangeAspect="1"/>
          </p:cNvPicPr>
          <p:nvPr/>
        </p:nvPicPr>
        <p:blipFill>
          <a:blip r:embed="rId5"/>
          <a:stretch>
            <a:fillRect/>
          </a:stretch>
        </p:blipFill>
        <p:spPr>
          <a:xfrm>
            <a:off x="1378662" y="2066118"/>
            <a:ext cx="3432969" cy="3765715"/>
          </a:xfrm>
          <a:prstGeom prst="roundRect">
            <a:avLst>
              <a:gd name="adj" fmla="val 8594"/>
            </a:avLst>
          </a:prstGeom>
          <a:solidFill>
            <a:srgbClr val="FFFFFF">
              <a:shade val="85000"/>
            </a:srgbClr>
          </a:solidFill>
          <a:ln w="28575">
            <a:solidFill>
              <a:srgbClr val="FE7600"/>
            </a:solidFill>
          </a:ln>
          <a:effectLst>
            <a:reflection blurRad="12700" stA="38000" endPos="28000" dist="5000" dir="5400000" sy="-100000" algn="bl" rotWithShape="0"/>
          </a:effectLst>
        </p:spPr>
      </p:pic>
      <p:pic>
        <p:nvPicPr>
          <p:cNvPr id="16" name="Immagine 15">
            <a:extLst>
              <a:ext uri="{FF2B5EF4-FFF2-40B4-BE49-F238E27FC236}">
                <a16:creationId xmlns:a16="http://schemas.microsoft.com/office/drawing/2014/main" id="{B126F0A6-9328-491C-A0F2-B50B707DFA21}"/>
              </a:ext>
            </a:extLst>
          </p:cNvPr>
          <p:cNvPicPr>
            <a:picLocks noChangeAspect="1"/>
          </p:cNvPicPr>
          <p:nvPr/>
        </p:nvPicPr>
        <p:blipFill>
          <a:blip r:embed="rId6"/>
          <a:stretch>
            <a:fillRect/>
          </a:stretch>
        </p:blipFill>
        <p:spPr>
          <a:xfrm>
            <a:off x="4104875" y="3968825"/>
            <a:ext cx="4390580" cy="2590583"/>
          </a:xfrm>
          <a:prstGeom prst="roundRect">
            <a:avLst>
              <a:gd name="adj" fmla="val 8594"/>
            </a:avLst>
          </a:prstGeom>
          <a:solidFill>
            <a:srgbClr val="FFFFFF">
              <a:shade val="85000"/>
            </a:srgbClr>
          </a:solidFill>
          <a:ln w="28575">
            <a:solidFill>
              <a:srgbClr val="FE7600"/>
            </a:solidFill>
          </a:ln>
          <a:effectLst>
            <a:reflection blurRad="12700" stA="38000" endPos="28000" dist="5000" dir="5400000" sy="-100000" algn="bl" rotWithShape="0"/>
          </a:effectLst>
        </p:spPr>
      </p:pic>
    </p:spTree>
    <p:extLst>
      <p:ext uri="{BB962C8B-B14F-4D97-AF65-F5344CB8AC3E}">
        <p14:creationId xmlns:p14="http://schemas.microsoft.com/office/powerpoint/2010/main" val="281539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par>
                                <p:cTn id="16" presetID="21"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0549EF-E3A5-48D7-9134-A4E08C0E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216DD803-634F-4EF2-A1E7-B1911DEE9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438860"/>
            <a:ext cx="11167447" cy="5752769"/>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7B63F8-D1F3-4D40-B2D4-779BAE82B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8398" y="-4818940"/>
            <a:ext cx="167069" cy="1051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D6F55A42-A622-4D64-B555-AAAC2C1E77ED}"/>
              </a:ext>
            </a:extLst>
          </p:cNvPr>
          <p:cNvPicPr>
            <a:picLocks noChangeAspect="1"/>
          </p:cNvPicPr>
          <p:nvPr/>
        </p:nvPicPr>
        <p:blipFill rotWithShape="1">
          <a:blip r:embed="rId2"/>
          <a:srcRect l="53"/>
          <a:stretch/>
        </p:blipFill>
        <p:spPr>
          <a:xfrm>
            <a:off x="2201022" y="1950579"/>
            <a:ext cx="9524634" cy="4574236"/>
          </a:xfrm>
          <a:prstGeom prst="rect">
            <a:avLst/>
          </a:prstGeom>
        </p:spPr>
      </p:pic>
      <p:sp>
        <p:nvSpPr>
          <p:cNvPr id="4" name="Rettangolo 3">
            <a:extLst>
              <a:ext uri="{FF2B5EF4-FFF2-40B4-BE49-F238E27FC236}">
                <a16:creationId xmlns:a16="http://schemas.microsoft.com/office/drawing/2014/main" id="{AE0ABEED-2D0C-4AE3-9C7C-EDE58E2B59A5}"/>
              </a:ext>
            </a:extLst>
          </p:cNvPr>
          <p:cNvSpPr/>
          <p:nvPr/>
        </p:nvSpPr>
        <p:spPr>
          <a:xfrm>
            <a:off x="1029721" y="755209"/>
            <a:ext cx="8991564" cy="1103700"/>
          </a:xfrm>
          <a:prstGeom prst="rect">
            <a:avLst/>
          </a:prstGeom>
        </p:spPr>
        <p:txBody>
          <a:bodyPr wrap="none">
            <a:spAutoFit/>
          </a:bodyPr>
          <a:lstStyle/>
          <a:p>
            <a:pPr>
              <a:lnSpc>
                <a:spcPct val="150000"/>
              </a:lnSpc>
            </a:pPr>
            <a:r>
              <a:rPr lang="en-US" altLang="ko-KR" sz="4800" b="1" dirty="0">
                <a:solidFill>
                  <a:srgbClr val="FE7600"/>
                </a:solidFill>
                <a:latin typeface="Kristen ITC" panose="03050502040202030202" pitchFamily="66" charset="0"/>
              </a:rPr>
              <a:t>Don’t be afraid: BE TIRED!!!!</a:t>
            </a:r>
            <a:endParaRPr lang="ko-KR" altLang="en-US" sz="4800" b="1" dirty="0">
              <a:solidFill>
                <a:srgbClr val="FE7600"/>
              </a:solidFill>
              <a:latin typeface="Kristen ITC" panose="03050502040202030202" pitchFamily="66" charset="0"/>
            </a:endParaRPr>
          </a:p>
        </p:txBody>
      </p:sp>
    </p:spTree>
    <p:extLst>
      <p:ext uri="{BB962C8B-B14F-4D97-AF65-F5344CB8AC3E}">
        <p14:creationId xmlns:p14="http://schemas.microsoft.com/office/powerpoint/2010/main" val="98258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42BBDF22-8C33-4ED6-9ADE-113D107D0E1A}"/>
              </a:ext>
            </a:extLst>
          </p:cNvPr>
          <p:cNvPicPr>
            <a:picLocks noChangeAspect="1"/>
          </p:cNvPicPr>
          <p:nvPr/>
        </p:nvPicPr>
        <p:blipFill rotWithShape="1">
          <a:blip r:embed="rId2"/>
          <a:srcRect t="16177"/>
          <a:stretch/>
        </p:blipFill>
        <p:spPr>
          <a:xfrm>
            <a:off x="743817" y="966791"/>
            <a:ext cx="7510524" cy="5994278"/>
          </a:xfrm>
          <a:custGeom>
            <a:avLst/>
            <a:gdLst>
              <a:gd name="connsiteX0" fmla="*/ 1503712 w 9270806"/>
              <a:gd name="connsiteY0" fmla="*/ 0 h 6858000"/>
              <a:gd name="connsiteX1" fmla="*/ 7767094 w 9270806"/>
              <a:gd name="connsiteY1" fmla="*/ 0 h 6858000"/>
              <a:gd name="connsiteX2" fmla="*/ 7913128 w 9270806"/>
              <a:gd name="connsiteY2" fmla="*/ 139721 h 6858000"/>
              <a:gd name="connsiteX3" fmla="*/ 9270806 w 9270806"/>
              <a:gd name="connsiteY3" fmla="*/ 3429000 h 6858000"/>
              <a:gd name="connsiteX4" fmla="*/ 7913128 w 9270806"/>
              <a:gd name="connsiteY4" fmla="*/ 6718279 h 6858000"/>
              <a:gd name="connsiteX5" fmla="*/ 7767094 w 9270806"/>
              <a:gd name="connsiteY5" fmla="*/ 6858000 h 6858000"/>
              <a:gd name="connsiteX6" fmla="*/ 1503712 w 9270806"/>
              <a:gd name="connsiteY6" fmla="*/ 6858000 h 6858000"/>
              <a:gd name="connsiteX7" fmla="*/ 1357679 w 9270806"/>
              <a:gd name="connsiteY7" fmla="*/ 6718279 h 6858000"/>
              <a:gd name="connsiteX8" fmla="*/ 0 w 9270806"/>
              <a:gd name="connsiteY8" fmla="*/ 3429000 h 6858000"/>
              <a:gd name="connsiteX9" fmla="*/ 1357679 w 9270806"/>
              <a:gd name="connsiteY9" fmla="*/ 1397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10" name="Title 1">
            <a:extLst>
              <a:ext uri="{FF2B5EF4-FFF2-40B4-BE49-F238E27FC236}">
                <a16:creationId xmlns:a16="http://schemas.microsoft.com/office/drawing/2014/main" id="{B86A8515-0FB3-4F10-847D-8F2AD8AE7E16}"/>
              </a:ext>
            </a:extLst>
          </p:cNvPr>
          <p:cNvSpPr txBox="1">
            <a:spLocks/>
          </p:cNvSpPr>
          <p:nvPr/>
        </p:nvSpPr>
        <p:spPr>
          <a:xfrm>
            <a:off x="8333772" y="2728275"/>
            <a:ext cx="3946968" cy="21976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600"/>
              </a:spcAft>
            </a:pPr>
            <a:r>
              <a:rPr lang="en-US" altLang="ko-KR" b="1" dirty="0">
                <a:solidFill>
                  <a:srgbClr val="32B5D3"/>
                </a:solidFill>
                <a:latin typeface="Kristen ITC" panose="03050502040202030202" pitchFamily="66" charset="0"/>
                <a:ea typeface="+mn-ea"/>
                <a:cs typeface="Arial" pitchFamily="34" charset="0"/>
              </a:rPr>
              <a:t>E-Core: a serious game</a:t>
            </a:r>
          </a:p>
        </p:txBody>
      </p:sp>
      <p:sp>
        <p:nvSpPr>
          <p:cNvPr id="12" name="Pentagon 114">
            <a:extLst>
              <a:ext uri="{FF2B5EF4-FFF2-40B4-BE49-F238E27FC236}">
                <a16:creationId xmlns:a16="http://schemas.microsoft.com/office/drawing/2014/main" id="{E6B606E9-17EB-4D34-8947-C39EE5A8F2F2}"/>
              </a:ext>
            </a:extLst>
          </p:cNvPr>
          <p:cNvSpPr/>
          <p:nvPr/>
        </p:nvSpPr>
        <p:spPr>
          <a:xfrm>
            <a:off x="-305" y="212138"/>
            <a:ext cx="1488245" cy="768000"/>
          </a:xfrm>
          <a:prstGeom prst="homePlate">
            <a:avLst>
              <a:gd name="adj" fmla="val 54918"/>
            </a:avLst>
          </a:prstGeom>
          <a:solidFill>
            <a:srgbClr val="32B5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4" name="Rectangle 2">
            <a:extLst>
              <a:ext uri="{FF2B5EF4-FFF2-40B4-BE49-F238E27FC236}">
                <a16:creationId xmlns:a16="http://schemas.microsoft.com/office/drawing/2014/main" id="{B1FF4103-AC97-434A-80E3-F1D8A4B60670}"/>
              </a:ext>
            </a:extLst>
          </p:cNvPr>
          <p:cNvSpPr/>
          <p:nvPr/>
        </p:nvSpPr>
        <p:spPr>
          <a:xfrm>
            <a:off x="1193580" y="212138"/>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32B5D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6" name="TextBox 116">
            <a:extLst>
              <a:ext uri="{FF2B5EF4-FFF2-40B4-BE49-F238E27FC236}">
                <a16:creationId xmlns:a16="http://schemas.microsoft.com/office/drawing/2014/main" id="{D458F613-E6BC-4729-A830-314E0F71AAD0}"/>
              </a:ext>
            </a:extLst>
          </p:cNvPr>
          <p:cNvSpPr txBox="1"/>
          <p:nvPr/>
        </p:nvSpPr>
        <p:spPr>
          <a:xfrm>
            <a:off x="108593" y="317497"/>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03</a:t>
            </a:r>
          </a:p>
        </p:txBody>
      </p:sp>
      <p:sp>
        <p:nvSpPr>
          <p:cNvPr id="17" name="TextBox 10">
            <a:extLst>
              <a:ext uri="{FF2B5EF4-FFF2-40B4-BE49-F238E27FC236}">
                <a16:creationId xmlns:a16="http://schemas.microsoft.com/office/drawing/2014/main" id="{74D35882-AFC5-48D7-8B60-F3EDDCF85640}"/>
              </a:ext>
            </a:extLst>
          </p:cNvPr>
          <p:cNvSpPr txBox="1"/>
          <p:nvPr/>
        </p:nvSpPr>
        <p:spPr bwMode="auto">
          <a:xfrm>
            <a:off x="1767047" y="435446"/>
            <a:ext cx="6948774" cy="43088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200" b="1" dirty="0">
                <a:cs typeface="Arial" pitchFamily="34" charset="0"/>
              </a:rPr>
              <a:t>E-Core: </a:t>
            </a:r>
            <a:r>
              <a:rPr lang="it-IT" sz="2200" b="1" dirty="0">
                <a:cs typeface="Arial" pitchFamily="34" charset="0"/>
              </a:rPr>
              <a:t>editor per la creazione di ambienti di simulazione </a:t>
            </a:r>
            <a:endParaRPr lang="en-US" altLang="ko-KR" sz="2200" b="1" dirty="0">
              <a:cs typeface="Arial" pitchFamily="34" charset="0"/>
            </a:endParaRPr>
          </a:p>
        </p:txBody>
      </p:sp>
      <p:grpSp>
        <p:nvGrpSpPr>
          <p:cNvPr id="18" name="Gruppo 17">
            <a:extLst>
              <a:ext uri="{FF2B5EF4-FFF2-40B4-BE49-F238E27FC236}">
                <a16:creationId xmlns:a16="http://schemas.microsoft.com/office/drawing/2014/main" id="{DB9C2225-0D39-4DC5-8A82-BC4B7A85FA53}"/>
              </a:ext>
            </a:extLst>
          </p:cNvPr>
          <p:cNvGrpSpPr/>
          <p:nvPr/>
        </p:nvGrpSpPr>
        <p:grpSpPr>
          <a:xfrm>
            <a:off x="10131862" y="6144616"/>
            <a:ext cx="1931029" cy="529481"/>
            <a:chOff x="107504" y="4488027"/>
            <a:chExt cx="2412776" cy="661575"/>
          </a:xfrm>
        </p:grpSpPr>
        <p:pic>
          <p:nvPicPr>
            <p:cNvPr id="19" name="Immagine 18">
              <a:extLst>
                <a:ext uri="{FF2B5EF4-FFF2-40B4-BE49-F238E27FC236}">
                  <a16:creationId xmlns:a16="http://schemas.microsoft.com/office/drawing/2014/main" id="{F040566F-1676-4BD4-8BBA-9540DEC32E37}"/>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7504" y="4488027"/>
              <a:ext cx="716706" cy="661575"/>
            </a:xfrm>
            <a:prstGeom prst="rect">
              <a:avLst/>
            </a:prstGeom>
          </p:spPr>
        </p:pic>
        <p:pic>
          <p:nvPicPr>
            <p:cNvPr id="20" name="Immagine 19">
              <a:extLst>
                <a:ext uri="{FF2B5EF4-FFF2-40B4-BE49-F238E27FC236}">
                  <a16:creationId xmlns:a16="http://schemas.microsoft.com/office/drawing/2014/main" id="{14238CFC-D64D-4469-8F69-EC547CCAFF1C}"/>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59135" y="4662878"/>
              <a:ext cx="1661145" cy="474526"/>
            </a:xfrm>
            <a:prstGeom prst="rect">
              <a:avLst/>
            </a:prstGeom>
          </p:spPr>
        </p:pic>
      </p:grpSp>
    </p:spTree>
    <p:extLst>
      <p:ext uri="{BB962C8B-B14F-4D97-AF65-F5344CB8AC3E}">
        <p14:creationId xmlns:p14="http://schemas.microsoft.com/office/powerpoint/2010/main" val="390617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FB68FF7-3740-4E00-8374-BB7601A1AFF3}"/>
              </a:ext>
            </a:extLst>
          </p:cNvPr>
          <p:cNvSpPr/>
          <p:nvPr/>
        </p:nvSpPr>
        <p:spPr>
          <a:xfrm>
            <a:off x="317069" y="1516668"/>
            <a:ext cx="5471160" cy="4708981"/>
          </a:xfrm>
          <a:prstGeom prst="rect">
            <a:avLst/>
          </a:prstGeom>
        </p:spPr>
        <p:txBody>
          <a:bodyPr wrap="square">
            <a:spAutoFit/>
          </a:bodyPr>
          <a:lstStyle/>
          <a:p>
            <a:pPr marL="285750" indent="-285750" algn="just">
              <a:buFont typeface="Arial" panose="020B0604020202020204" pitchFamily="34" charset="0"/>
              <a:buChar char="•"/>
            </a:pP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permette ai docenti universitari di utilizzare una </a:t>
            </a:r>
            <a:r>
              <a:rPr lang="it-IT" sz="2000" b="1" u="sng"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metodologia innovativa</a:t>
            </a:r>
            <a:r>
              <a:rPr lang="it-IT" sz="2000" u="sng"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 </a:t>
            </a: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per i programmi curricolari. </a:t>
            </a:r>
          </a:p>
          <a:p>
            <a:pPr marL="285750" indent="-285750" algn="just">
              <a:buFont typeface="Arial" panose="020B0604020202020204" pitchFamily="34" charset="0"/>
              <a:buChar char="•"/>
            </a:pPr>
            <a:endPar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è il </a:t>
            </a:r>
            <a:r>
              <a:rPr lang="it-IT" sz="2000" b="1"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primo </a:t>
            </a:r>
            <a:r>
              <a:rPr lang="it-IT" sz="2000" b="1" u="sng"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Editor</a:t>
            </a:r>
            <a:r>
              <a:rPr lang="it-IT" sz="2000" b="1"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 </a:t>
            </a: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costruito per creare </a:t>
            </a:r>
            <a:r>
              <a:rPr lang="it-IT" sz="2000" b="1" u="sng"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Serious Game </a:t>
            </a: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caratterizzati da un buon livello di complessità</a:t>
            </a:r>
          </a:p>
          <a:p>
            <a:pPr marL="285750" indent="-285750" algn="just">
              <a:buFont typeface="Arial" panose="020B0604020202020204" pitchFamily="34" charset="0"/>
              <a:buChar char="•"/>
            </a:pPr>
            <a:endPar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È facile da usare per chi fa un lavoro diverso dal game designer. </a:t>
            </a:r>
          </a:p>
          <a:p>
            <a:pPr marL="285750" indent="-285750" algn="just">
              <a:buFont typeface="Arial" panose="020B0604020202020204" pitchFamily="34" charset="0"/>
              <a:buChar char="•"/>
            </a:pPr>
            <a:endPar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è un </a:t>
            </a:r>
            <a:r>
              <a:rPr lang="it-IT" sz="2000" b="1"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software web </a:t>
            </a:r>
            <a:r>
              <a:rPr lang="it-IT" sz="2000" b="1" dirty="0" err="1">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based</a:t>
            </a: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 integrabile con qualsiasi Learning Management System che utilizzi protocolli Learning Tools </a:t>
            </a:r>
            <a:r>
              <a:rPr lang="it-IT" sz="2000" dirty="0" err="1">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Interoperability</a:t>
            </a:r>
            <a:r>
              <a:rPr lang="it-IT" sz="2000" dirty="0">
                <a:solidFill>
                  <a:srgbClr val="32B5D3"/>
                </a:solidFill>
                <a:latin typeface="Kristen ITC" panose="03050502040202030202" pitchFamily="66" charset="0"/>
                <a:ea typeface="Times New Roman" panose="02020603050405020304" pitchFamily="18" charset="0"/>
                <a:cs typeface="Times New Roman" panose="02020603050405020304" pitchFamily="18" charset="0"/>
              </a:rPr>
              <a:t>. </a:t>
            </a:r>
            <a:endParaRPr lang="it-IT" sz="2000" dirty="0">
              <a:solidFill>
                <a:srgbClr val="32B5D3"/>
              </a:solidFill>
              <a:latin typeface="Kristen ITC" panose="03050502040202030202" pitchFamily="66" charset="0"/>
            </a:endParaRPr>
          </a:p>
        </p:txBody>
      </p:sp>
      <p:sp>
        <p:nvSpPr>
          <p:cNvPr id="10" name="Rettangolo 9">
            <a:extLst>
              <a:ext uri="{FF2B5EF4-FFF2-40B4-BE49-F238E27FC236}">
                <a16:creationId xmlns:a16="http://schemas.microsoft.com/office/drawing/2014/main" id="{907AC3BA-9345-42FD-A126-1BD978B3B128}"/>
              </a:ext>
            </a:extLst>
          </p:cNvPr>
          <p:cNvSpPr/>
          <p:nvPr/>
        </p:nvSpPr>
        <p:spPr>
          <a:xfrm>
            <a:off x="317069" y="230479"/>
            <a:ext cx="8410242" cy="584775"/>
          </a:xfrm>
          <a:prstGeom prst="rect">
            <a:avLst/>
          </a:prstGeom>
        </p:spPr>
        <p:txBody>
          <a:bodyPr wrap="square">
            <a:spAutoFit/>
          </a:bodyPr>
          <a:lstStyle/>
          <a:p>
            <a:pPr defTabSz="1219170" fontAlgn="base">
              <a:spcBef>
                <a:spcPct val="0"/>
              </a:spcBef>
              <a:spcAft>
                <a:spcPct val="0"/>
              </a:spcAft>
            </a:pPr>
            <a:r>
              <a:rPr lang="it-IT" sz="3200" b="1" dirty="0">
                <a:solidFill>
                  <a:srgbClr val="32B5D3"/>
                </a:solidFill>
                <a:latin typeface="Kristen ITC" panose="03050502040202030202" pitchFamily="66" charset="0"/>
                <a:cs typeface="Arial" panose="020B0604020202020204" pitchFamily="34" charset="0"/>
              </a:rPr>
              <a:t>E-Core: un editor per i docenti</a:t>
            </a:r>
          </a:p>
        </p:txBody>
      </p:sp>
      <p:pic>
        <p:nvPicPr>
          <p:cNvPr id="9" name="Picture 3" descr="C:\Users\Arnaldo Guido\Downloads\Screenshot_2019-06-09 Forking Test - Else(1).png">
            <a:extLst>
              <a:ext uri="{FF2B5EF4-FFF2-40B4-BE49-F238E27FC236}">
                <a16:creationId xmlns:a16="http://schemas.microsoft.com/office/drawing/2014/main" id="{8090ED36-49F1-437F-AD54-DF26F2A805F5}"/>
              </a:ext>
            </a:extLst>
          </p:cNvPr>
          <p:cNvPicPr>
            <a:picLocks noChangeAspect="1" noChangeArrowheads="1"/>
          </p:cNvPicPr>
          <p:nvPr/>
        </p:nvPicPr>
        <p:blipFill>
          <a:blip r:embed="rId2" cstate="print"/>
          <a:srcRect/>
          <a:stretch>
            <a:fillRect/>
          </a:stretch>
        </p:blipFill>
        <p:spPr bwMode="auto">
          <a:xfrm>
            <a:off x="6096000" y="1516668"/>
            <a:ext cx="5580994" cy="3634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87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EE50548-78B3-46E3-BF0D-CFDF9044ED7E}"/>
              </a:ext>
            </a:extLst>
          </p:cNvPr>
          <p:cNvPicPr>
            <a:picLocks noChangeAspect="1"/>
          </p:cNvPicPr>
          <p:nvPr/>
        </p:nvPicPr>
        <p:blipFill>
          <a:blip r:embed="rId2"/>
          <a:stretch>
            <a:fillRect/>
          </a:stretch>
        </p:blipFill>
        <p:spPr>
          <a:xfrm>
            <a:off x="4543708" y="162047"/>
            <a:ext cx="7366642" cy="4143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nettore 3">
            <a:extLst>
              <a:ext uri="{FF2B5EF4-FFF2-40B4-BE49-F238E27FC236}">
                <a16:creationId xmlns:a16="http://schemas.microsoft.com/office/drawing/2014/main" id="{85F2519E-D05E-41B5-A584-0ABDE69A4DC4}"/>
              </a:ext>
            </a:extLst>
          </p:cNvPr>
          <p:cNvSpPr/>
          <p:nvPr/>
        </p:nvSpPr>
        <p:spPr>
          <a:xfrm>
            <a:off x="-462455" y="998175"/>
            <a:ext cx="6385034" cy="6338046"/>
          </a:xfrm>
          <a:prstGeom prst="flowChartConnector">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C268B0AF-6F8A-4ED4-8EA0-5620A193E129}"/>
              </a:ext>
            </a:extLst>
          </p:cNvPr>
          <p:cNvSpPr/>
          <p:nvPr/>
        </p:nvSpPr>
        <p:spPr>
          <a:xfrm>
            <a:off x="-547579" y="-103007"/>
            <a:ext cx="4204137" cy="1342754"/>
          </a:xfrm>
          <a:prstGeom prst="rect">
            <a:avLst/>
          </a:prstGeom>
        </p:spPr>
        <p:txBody>
          <a:bodyPr vert="horz" lIns="91440" tIns="45720" rIns="91440" bIns="45720" rtlCol="0" anchor="ctr">
            <a:normAutofit/>
          </a:bodyPr>
          <a:lstStyle/>
          <a:p>
            <a:pPr algn="ctr" fontAlgn="base">
              <a:lnSpc>
                <a:spcPct val="90000"/>
              </a:lnSpc>
              <a:spcBef>
                <a:spcPct val="0"/>
              </a:spcBef>
              <a:spcAft>
                <a:spcPts val="600"/>
              </a:spcAft>
            </a:pPr>
            <a:r>
              <a:rPr lang="en-US" sz="4800" dirty="0" err="1">
                <a:solidFill>
                  <a:srgbClr val="32B5D3"/>
                </a:solidFill>
                <a:latin typeface="Kristen ITC" panose="03050502040202030202" pitchFamily="66" charset="0"/>
                <a:ea typeface="+mj-ea"/>
                <a:cs typeface="+mj-cs"/>
              </a:rPr>
              <a:t>Vantaggi</a:t>
            </a:r>
            <a:endParaRPr lang="en-US" sz="4800" dirty="0">
              <a:solidFill>
                <a:srgbClr val="32B5D3"/>
              </a:solidFill>
              <a:latin typeface="Kristen ITC" panose="03050502040202030202" pitchFamily="66" charset="0"/>
              <a:ea typeface="+mj-ea"/>
              <a:cs typeface="+mj-cs"/>
            </a:endParaRPr>
          </a:p>
        </p:txBody>
      </p:sp>
      <p:sp>
        <p:nvSpPr>
          <p:cNvPr id="6" name="Rettangolo 5">
            <a:extLst>
              <a:ext uri="{FF2B5EF4-FFF2-40B4-BE49-F238E27FC236}">
                <a16:creationId xmlns:a16="http://schemas.microsoft.com/office/drawing/2014/main" id="{B43D9CFF-B07E-4929-B31B-19913DF3310C}"/>
              </a:ext>
            </a:extLst>
          </p:cNvPr>
          <p:cNvSpPr/>
          <p:nvPr/>
        </p:nvSpPr>
        <p:spPr>
          <a:xfrm>
            <a:off x="281650" y="2824072"/>
            <a:ext cx="4204137" cy="2631490"/>
          </a:xfrm>
          <a:prstGeom prst="rect">
            <a:avLst/>
          </a:prstGeom>
        </p:spPr>
        <p:txBody>
          <a:bodyPr wrap="square">
            <a:spAutoFit/>
          </a:bodyPr>
          <a:lstStyle/>
          <a:p>
            <a:pPr marL="285750" indent="-285750" algn="just">
              <a:spcAft>
                <a:spcPts val="600"/>
              </a:spcAft>
              <a:buFont typeface="Wingdings" panose="05000000000000000000" pitchFamily="2" charset="2"/>
              <a:buChar char="§"/>
            </a:pPr>
            <a:r>
              <a:rPr lang="it-IT" sz="2000" dirty="0">
                <a:solidFill>
                  <a:srgbClr val="002060"/>
                </a:solidFill>
                <a:latin typeface="Kristen ITC" panose="03050502040202030202" pitchFamily="66" charset="0"/>
                <a:ea typeface="Times New Roman" panose="02020603050405020304" pitchFamily="18" charset="0"/>
                <a:cs typeface="Times New Roman" panose="02020603050405020304" pitchFamily="18" charset="0"/>
              </a:rPr>
              <a:t>È un editor </a:t>
            </a:r>
            <a:r>
              <a:rPr lang="it-IT" sz="2000" b="1" dirty="0">
                <a:solidFill>
                  <a:srgbClr val="002060"/>
                </a:solidFill>
                <a:latin typeface="Kristen ITC" panose="03050502040202030202" pitchFamily="66" charset="0"/>
                <a:ea typeface="Times New Roman" panose="02020603050405020304" pitchFamily="18" charset="0"/>
                <a:cs typeface="Times New Roman" panose="02020603050405020304" pitchFamily="18" charset="0"/>
              </a:rPr>
              <a:t>flessibile</a:t>
            </a:r>
            <a:r>
              <a:rPr lang="it-IT" sz="2000" dirty="0">
                <a:solidFill>
                  <a:srgbClr val="002060"/>
                </a:solidFill>
                <a:latin typeface="Kristen ITC" panose="03050502040202030202" pitchFamily="66" charset="0"/>
                <a:ea typeface="Times New Roman" panose="02020603050405020304" pitchFamily="18" charset="0"/>
                <a:cs typeface="Times New Roman" panose="02020603050405020304" pitchFamily="18" charset="0"/>
              </a:rPr>
              <a:t>, completamente e facilmente </a:t>
            </a:r>
            <a:r>
              <a:rPr lang="it-IT" sz="2000" b="1" dirty="0" err="1">
                <a:solidFill>
                  <a:srgbClr val="002060"/>
                </a:solidFill>
                <a:latin typeface="Kristen ITC" panose="03050502040202030202" pitchFamily="66" charset="0"/>
                <a:ea typeface="Times New Roman" panose="02020603050405020304" pitchFamily="18" charset="0"/>
                <a:cs typeface="Times New Roman" panose="02020603050405020304" pitchFamily="18" charset="0"/>
              </a:rPr>
              <a:t>customizzabile</a:t>
            </a:r>
            <a:br>
              <a:rPr lang="it-IT" sz="2000" b="1" dirty="0">
                <a:solidFill>
                  <a:srgbClr val="002060"/>
                </a:solidFill>
                <a:latin typeface="Kristen ITC" panose="03050502040202030202" pitchFamily="66" charset="0"/>
                <a:ea typeface="Times New Roman" panose="02020603050405020304" pitchFamily="18" charset="0"/>
                <a:cs typeface="Times New Roman" panose="02020603050405020304" pitchFamily="18" charset="0"/>
              </a:rPr>
            </a:br>
            <a:endParaRPr lang="it-IT" sz="2000" b="1" dirty="0">
              <a:solidFill>
                <a:srgbClr val="002060"/>
              </a:solidFill>
              <a:latin typeface="Kristen ITC" panose="03050502040202030202" pitchFamily="66" charset="0"/>
              <a:ea typeface="Times New Roman" panose="02020603050405020304" pitchFamily="18" charset="0"/>
              <a:cs typeface="Times New Roman" panose="02020603050405020304" pitchFamily="18" charset="0"/>
            </a:endParaRPr>
          </a:p>
          <a:p>
            <a:pPr marL="285750" indent="-285750" algn="just">
              <a:spcAft>
                <a:spcPts val="600"/>
              </a:spcAft>
              <a:buFont typeface="Wingdings" panose="05000000000000000000" pitchFamily="2" charset="2"/>
              <a:buChar char="§"/>
            </a:pPr>
            <a:r>
              <a:rPr lang="it-IT" sz="2000" dirty="0">
                <a:solidFill>
                  <a:srgbClr val="002060"/>
                </a:solidFill>
                <a:latin typeface="Kristen ITC" panose="03050502040202030202" pitchFamily="66" charset="0"/>
              </a:rPr>
              <a:t>Può </a:t>
            </a:r>
            <a:r>
              <a:rPr lang="it-IT" sz="2000" dirty="0" err="1">
                <a:solidFill>
                  <a:srgbClr val="002060"/>
                </a:solidFill>
                <a:latin typeface="Kristen ITC" panose="03050502040202030202" pitchFamily="66" charset="0"/>
              </a:rPr>
              <a:t>essre</a:t>
            </a:r>
            <a:r>
              <a:rPr lang="it-IT" sz="2000" dirty="0">
                <a:solidFill>
                  <a:srgbClr val="002060"/>
                </a:solidFill>
                <a:latin typeface="Kristen ITC" panose="03050502040202030202" pitchFamily="66" charset="0"/>
              </a:rPr>
              <a:t> utilizzato come strumento per fare </a:t>
            </a:r>
            <a:r>
              <a:rPr lang="it-IT" sz="2000" b="1" dirty="0">
                <a:solidFill>
                  <a:srgbClr val="002060"/>
                </a:solidFill>
                <a:latin typeface="Kristen ITC" panose="03050502040202030202" pitchFamily="66" charset="0"/>
              </a:rPr>
              <a:t>co-design</a:t>
            </a:r>
            <a:r>
              <a:rPr lang="it-IT" sz="2000" dirty="0">
                <a:solidFill>
                  <a:srgbClr val="002060"/>
                </a:solidFill>
                <a:latin typeface="Kristen ITC" panose="03050502040202030202" pitchFamily="66" charset="0"/>
              </a:rPr>
              <a:t> e </a:t>
            </a:r>
            <a:r>
              <a:rPr lang="it-IT" sz="2000" b="1" dirty="0">
                <a:solidFill>
                  <a:srgbClr val="002060"/>
                </a:solidFill>
                <a:latin typeface="Kristen ITC" panose="03050502040202030202" pitchFamily="66" charset="0"/>
              </a:rPr>
              <a:t>aumentare la collaborazione</a:t>
            </a:r>
            <a:r>
              <a:rPr lang="it-IT" sz="2000" dirty="0">
                <a:solidFill>
                  <a:srgbClr val="002060"/>
                </a:solidFill>
                <a:latin typeface="Kristen ITC" panose="03050502040202030202" pitchFamily="66" charset="0"/>
              </a:rPr>
              <a:t> tra docente e studenti</a:t>
            </a:r>
            <a:endParaRPr lang="it-IT" sz="2000" b="1" dirty="0">
              <a:solidFill>
                <a:srgbClr val="002060"/>
              </a:solidFill>
              <a:latin typeface="Kristen ITC" panose="03050502040202030202"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007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5CDE746-30CD-4796-A845-49CBF53C0F04}"/>
              </a:ext>
            </a:extLst>
          </p:cNvPr>
          <p:cNvSpPr txBox="1"/>
          <p:nvPr/>
        </p:nvSpPr>
        <p:spPr>
          <a:xfrm>
            <a:off x="70484" y="4559743"/>
            <a:ext cx="12192000" cy="461665"/>
          </a:xfrm>
          <a:prstGeom prst="rect">
            <a:avLst/>
          </a:prstGeom>
          <a:noFill/>
        </p:spPr>
        <p:txBody>
          <a:bodyPr wrap="square" rtlCol="0" anchor="ctr">
            <a:spAutoFit/>
          </a:bodyPr>
          <a:lstStyle/>
          <a:p>
            <a:pPr algn="ctr">
              <a:defRPr/>
            </a:pPr>
            <a:r>
              <a:rPr lang="it-IT" sz="2400" b="1" dirty="0">
                <a:solidFill>
                  <a:srgbClr val="FFFFFF"/>
                </a:solidFill>
                <a:effectLst>
                  <a:outerShdw blurRad="38100" dist="38100" dir="2700000" algn="tl">
                    <a:srgbClr val="000000">
                      <a:alpha val="43137"/>
                    </a:srgbClr>
                  </a:outerShdw>
                </a:effectLst>
                <a:latin typeface="Kristen ITC" panose="03050502040202030202" pitchFamily="66" charset="0"/>
              </a:rPr>
              <a:t>Eco/</a:t>
            </a:r>
            <a:r>
              <a:rPr lang="it-IT" sz="2400" b="1" dirty="0" err="1">
                <a:solidFill>
                  <a:srgbClr val="FFFFFF"/>
                </a:solidFill>
                <a:effectLst>
                  <a:outerShdw blurRad="38100" dist="38100" dir="2700000" algn="tl">
                    <a:srgbClr val="000000">
                      <a:alpha val="43137"/>
                    </a:srgbClr>
                  </a:outerShdw>
                </a:effectLst>
                <a:latin typeface="Kristen ITC" panose="03050502040202030202" pitchFamily="66" charset="0"/>
              </a:rPr>
              <a:t>logical</a:t>
            </a:r>
            <a:r>
              <a:rPr lang="it-IT" sz="2400" b="1" dirty="0">
                <a:solidFill>
                  <a:srgbClr val="FFFFFF"/>
                </a:solidFill>
                <a:effectLst>
                  <a:outerShdw blurRad="38100" dist="38100" dir="2700000" algn="tl">
                    <a:srgbClr val="000000">
                      <a:alpha val="43137"/>
                    </a:srgbClr>
                  </a:outerShdw>
                </a:effectLst>
                <a:latin typeface="Kristen ITC" panose="03050502040202030202" pitchFamily="66" charset="0"/>
              </a:rPr>
              <a:t> Learning and </a:t>
            </a:r>
            <a:r>
              <a:rPr lang="it-IT" sz="2400" b="1" dirty="0" err="1">
                <a:solidFill>
                  <a:srgbClr val="FFFFFF"/>
                </a:solidFill>
                <a:effectLst>
                  <a:outerShdw blurRad="38100" dist="38100" dir="2700000" algn="tl">
                    <a:srgbClr val="000000">
                      <a:alpha val="43137"/>
                    </a:srgbClr>
                  </a:outerShdw>
                </a:effectLst>
                <a:latin typeface="Kristen ITC" panose="03050502040202030202" pitchFamily="66" charset="0"/>
              </a:rPr>
              <a:t>Simulation</a:t>
            </a:r>
            <a:r>
              <a:rPr lang="it-IT" sz="2400" b="1" dirty="0">
                <a:solidFill>
                  <a:srgbClr val="FFFFFF"/>
                </a:solidFill>
                <a:effectLst>
                  <a:outerShdw blurRad="38100" dist="38100" dir="2700000" algn="tl">
                    <a:srgbClr val="000000">
                      <a:alpha val="43137"/>
                    </a:srgbClr>
                  </a:outerShdw>
                </a:effectLst>
                <a:latin typeface="Kristen ITC" panose="03050502040202030202" pitchFamily="66" charset="0"/>
              </a:rPr>
              <a:t> </a:t>
            </a:r>
            <a:r>
              <a:rPr lang="it-IT" sz="2400" b="1" dirty="0" err="1">
                <a:solidFill>
                  <a:srgbClr val="FFFFFF"/>
                </a:solidFill>
                <a:effectLst>
                  <a:outerShdw blurRad="38100" dist="38100" dir="2700000" algn="tl">
                    <a:srgbClr val="000000">
                      <a:alpha val="43137"/>
                    </a:srgbClr>
                  </a:outerShdw>
                </a:effectLst>
                <a:latin typeface="Kristen ITC" panose="03050502040202030202" pitchFamily="66" charset="0"/>
              </a:rPr>
              <a:t>Environments</a:t>
            </a:r>
            <a:r>
              <a:rPr lang="it-IT" sz="2400" b="1" dirty="0">
                <a:solidFill>
                  <a:srgbClr val="FFFFFF"/>
                </a:solidFill>
                <a:effectLst>
                  <a:outerShdw blurRad="38100" dist="38100" dir="2700000" algn="tl">
                    <a:srgbClr val="000000">
                      <a:alpha val="43137"/>
                    </a:srgbClr>
                  </a:outerShdw>
                </a:effectLst>
                <a:latin typeface="Kristen ITC" panose="03050502040202030202" pitchFamily="66" charset="0"/>
              </a:rPr>
              <a:t> in </a:t>
            </a:r>
            <a:r>
              <a:rPr lang="it-IT" sz="2400" b="1" dirty="0" err="1">
                <a:solidFill>
                  <a:srgbClr val="FFFFFF"/>
                </a:solidFill>
                <a:effectLst>
                  <a:outerShdw blurRad="38100" dist="38100" dir="2700000" algn="tl">
                    <a:srgbClr val="000000">
                      <a:alpha val="43137"/>
                    </a:srgbClr>
                  </a:outerShdw>
                </a:effectLst>
                <a:latin typeface="Kristen ITC" panose="03050502040202030202" pitchFamily="66" charset="0"/>
              </a:rPr>
              <a:t>Higher</a:t>
            </a:r>
            <a:r>
              <a:rPr lang="it-IT" sz="2400" b="1" dirty="0">
                <a:solidFill>
                  <a:srgbClr val="FFFFFF"/>
                </a:solidFill>
                <a:effectLst>
                  <a:outerShdw blurRad="38100" dist="38100" dir="2700000" algn="tl">
                    <a:srgbClr val="000000">
                      <a:alpha val="43137"/>
                    </a:srgbClr>
                  </a:outerShdw>
                </a:effectLst>
                <a:latin typeface="Kristen ITC" panose="03050502040202030202" pitchFamily="66" charset="0"/>
              </a:rPr>
              <a:t> </a:t>
            </a:r>
            <a:r>
              <a:rPr lang="it-IT" sz="2400" b="1" dirty="0" err="1">
                <a:solidFill>
                  <a:srgbClr val="FFFFFF"/>
                </a:solidFill>
                <a:effectLst>
                  <a:outerShdw blurRad="38100" dist="38100" dir="2700000" algn="tl">
                    <a:srgbClr val="000000">
                      <a:alpha val="43137"/>
                    </a:srgbClr>
                  </a:outerShdw>
                </a:effectLst>
                <a:latin typeface="Kristen ITC" panose="03050502040202030202" pitchFamily="66" charset="0"/>
              </a:rPr>
              <a:t>Education</a:t>
            </a:r>
            <a:endParaRPr lang="it-IT" sz="2400" b="1" dirty="0">
              <a:effectLst>
                <a:outerShdw blurRad="38100" dist="38100" dir="2700000" algn="tl">
                  <a:srgbClr val="000000">
                    <a:alpha val="43137"/>
                  </a:srgbClr>
                </a:outerShdw>
              </a:effectLst>
              <a:latin typeface="Kristen ITC" panose="03050502040202030202" pitchFamily="66" charset="0"/>
            </a:endParaRPr>
          </a:p>
        </p:txBody>
      </p:sp>
      <p:sp>
        <p:nvSpPr>
          <p:cNvPr id="30" name="Freeform: Shape 29">
            <a:extLst>
              <a:ext uri="{FF2B5EF4-FFF2-40B4-BE49-F238E27FC236}">
                <a16:creationId xmlns:a16="http://schemas.microsoft.com/office/drawing/2014/main" id="{78E005C5-3166-4F6C-8119-95D6CC67062D}"/>
              </a:ext>
            </a:extLst>
          </p:cNvPr>
          <p:cNvSpPr/>
          <p:nvPr/>
        </p:nvSpPr>
        <p:spPr>
          <a:xfrm>
            <a:off x="1042987" y="1099"/>
            <a:ext cx="2095500" cy="4419600"/>
          </a:xfrm>
          <a:custGeom>
            <a:avLst/>
            <a:gdLst>
              <a:gd name="connsiteX0" fmla="*/ 0 w 2095500"/>
              <a:gd name="connsiteY0" fmla="*/ 0 h 4419600"/>
              <a:gd name="connsiteX1" fmla="*/ 1828800 w 2095500"/>
              <a:gd name="connsiteY1" fmla="*/ 0 h 4419600"/>
              <a:gd name="connsiteX2" fmla="*/ 2095500 w 2095500"/>
              <a:gd name="connsiteY2" fmla="*/ 4419600 h 4419600"/>
              <a:gd name="connsiteX3" fmla="*/ 266700 w 2095500"/>
              <a:gd name="connsiteY3" fmla="*/ 4419600 h 4419600"/>
              <a:gd name="connsiteX0" fmla="*/ 0 w 2095500"/>
              <a:gd name="connsiteY0" fmla="*/ 0 h 4419600"/>
              <a:gd name="connsiteX1" fmla="*/ 1863969 w 2095500"/>
              <a:gd name="connsiteY1" fmla="*/ 0 h 4419600"/>
              <a:gd name="connsiteX2" fmla="*/ 2095500 w 2095500"/>
              <a:gd name="connsiteY2" fmla="*/ 4419600 h 4419600"/>
              <a:gd name="connsiteX3" fmla="*/ 266700 w 2095500"/>
              <a:gd name="connsiteY3" fmla="*/ 4419600 h 4419600"/>
              <a:gd name="connsiteX4" fmla="*/ 0 w 2095500"/>
              <a:gd name="connsiteY4" fmla="*/ 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419600">
                <a:moveTo>
                  <a:pt x="0" y="0"/>
                </a:moveTo>
                <a:lnTo>
                  <a:pt x="1863969" y="0"/>
                </a:lnTo>
                <a:lnTo>
                  <a:pt x="2095500" y="4419600"/>
                </a:lnTo>
                <a:lnTo>
                  <a:pt x="266700" y="4419600"/>
                </a:lnTo>
                <a:lnTo>
                  <a:pt x="0" y="0"/>
                </a:lnTo>
                <a:close/>
              </a:path>
            </a:pathLst>
          </a:custGeom>
          <a:solidFill>
            <a:srgbClr val="E61358"/>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8A74EB9-3EFC-4116-8B6A-ECF3B65ABDE0}"/>
              </a:ext>
            </a:extLst>
          </p:cNvPr>
          <p:cNvSpPr/>
          <p:nvPr/>
        </p:nvSpPr>
        <p:spPr>
          <a:xfrm>
            <a:off x="3005137" y="1099"/>
            <a:ext cx="2295525" cy="4419600"/>
          </a:xfrm>
          <a:custGeom>
            <a:avLst/>
            <a:gdLst>
              <a:gd name="connsiteX0" fmla="*/ 0 w 2295525"/>
              <a:gd name="connsiteY0" fmla="*/ 0 h 4419600"/>
              <a:gd name="connsiteX1" fmla="*/ 2295525 w 2295525"/>
              <a:gd name="connsiteY1" fmla="*/ 0 h 4419600"/>
              <a:gd name="connsiteX2" fmla="*/ 2028825 w 2295525"/>
              <a:gd name="connsiteY2" fmla="*/ 4419600 h 4419600"/>
              <a:gd name="connsiteX3" fmla="*/ 200025 w 2295525"/>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2295525" h="4419600">
                <a:moveTo>
                  <a:pt x="0" y="0"/>
                </a:moveTo>
                <a:lnTo>
                  <a:pt x="2295525" y="0"/>
                </a:lnTo>
                <a:lnTo>
                  <a:pt x="2028825" y="4419600"/>
                </a:lnTo>
                <a:lnTo>
                  <a:pt x="200025" y="4419600"/>
                </a:lnTo>
                <a:close/>
              </a:path>
            </a:pathLst>
          </a:custGeom>
          <a:solidFill>
            <a:srgbClr val="ED7D1F"/>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B469DDB-FAE1-4B5C-B2D0-F7C955A5E097}"/>
              </a:ext>
            </a:extLst>
          </p:cNvPr>
          <p:cNvSpPr/>
          <p:nvPr/>
        </p:nvSpPr>
        <p:spPr>
          <a:xfrm>
            <a:off x="5109209" y="1099"/>
            <a:ext cx="2114550" cy="4419600"/>
          </a:xfrm>
          <a:custGeom>
            <a:avLst/>
            <a:gdLst>
              <a:gd name="connsiteX0" fmla="*/ 285750 w 2114550"/>
              <a:gd name="connsiteY0" fmla="*/ 0 h 4419600"/>
              <a:gd name="connsiteX1" fmla="*/ 2114550 w 2114550"/>
              <a:gd name="connsiteY1" fmla="*/ 0 h 4419600"/>
              <a:gd name="connsiteX2" fmla="*/ 1828800 w 2114550"/>
              <a:gd name="connsiteY2" fmla="*/ 4419600 h 4419600"/>
              <a:gd name="connsiteX3" fmla="*/ 0 w 2114550"/>
              <a:gd name="connsiteY3" fmla="*/ 4419600 h 4419600"/>
              <a:gd name="connsiteX4" fmla="*/ 266700 w 2114550"/>
              <a:gd name="connsiteY4" fmla="*/ 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0" h="4419600">
                <a:moveTo>
                  <a:pt x="285750" y="0"/>
                </a:moveTo>
                <a:lnTo>
                  <a:pt x="2114550" y="0"/>
                </a:lnTo>
                <a:lnTo>
                  <a:pt x="1828800" y="4419600"/>
                </a:lnTo>
                <a:lnTo>
                  <a:pt x="0" y="4419600"/>
                </a:lnTo>
                <a:lnTo>
                  <a:pt x="266700" y="0"/>
                </a:lnTo>
                <a:close/>
              </a:path>
            </a:pathLst>
          </a:custGeom>
          <a:solidFill>
            <a:srgbClr val="A0C82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5FE5DA8-B071-42E6-A07A-3AFC51445404}"/>
              </a:ext>
            </a:extLst>
          </p:cNvPr>
          <p:cNvSpPr/>
          <p:nvPr/>
        </p:nvSpPr>
        <p:spPr>
          <a:xfrm>
            <a:off x="7014210" y="1099"/>
            <a:ext cx="2238375" cy="4419600"/>
          </a:xfrm>
          <a:custGeom>
            <a:avLst/>
            <a:gdLst>
              <a:gd name="connsiteX0" fmla="*/ 295275 w 2238375"/>
              <a:gd name="connsiteY0" fmla="*/ 0 h 4419600"/>
              <a:gd name="connsiteX1" fmla="*/ 2238375 w 2238375"/>
              <a:gd name="connsiteY1" fmla="*/ 0 h 4419600"/>
              <a:gd name="connsiteX2" fmla="*/ 1933575 w 2238375"/>
              <a:gd name="connsiteY2" fmla="*/ 4419600 h 4419600"/>
              <a:gd name="connsiteX3" fmla="*/ 0 w 2238375"/>
              <a:gd name="connsiteY3" fmla="*/ 4419600 h 4419600"/>
              <a:gd name="connsiteX4" fmla="*/ 295275 w 2238375"/>
              <a:gd name="connsiteY4" fmla="*/ 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5" h="4419600">
                <a:moveTo>
                  <a:pt x="295275" y="0"/>
                </a:moveTo>
                <a:lnTo>
                  <a:pt x="2238375" y="0"/>
                </a:lnTo>
                <a:lnTo>
                  <a:pt x="1933575" y="4419600"/>
                </a:lnTo>
                <a:lnTo>
                  <a:pt x="0" y="4419600"/>
                </a:lnTo>
                <a:lnTo>
                  <a:pt x="295275" y="0"/>
                </a:lnTo>
                <a:close/>
              </a:path>
            </a:pathLst>
          </a:custGeom>
          <a:solidFill>
            <a:srgbClr val="32B5D3"/>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DF84143-8B2F-4B60-AB0E-B788FA24E7AC}"/>
              </a:ext>
            </a:extLst>
          </p:cNvPr>
          <p:cNvSpPr/>
          <p:nvPr/>
        </p:nvSpPr>
        <p:spPr>
          <a:xfrm>
            <a:off x="9053515" y="0"/>
            <a:ext cx="2095500" cy="4419600"/>
          </a:xfrm>
          <a:custGeom>
            <a:avLst/>
            <a:gdLst>
              <a:gd name="connsiteX0" fmla="*/ 257175 w 2095500"/>
              <a:gd name="connsiteY0" fmla="*/ 0 h 4419600"/>
              <a:gd name="connsiteX1" fmla="*/ 2095500 w 2095500"/>
              <a:gd name="connsiteY1" fmla="*/ 0 h 4419600"/>
              <a:gd name="connsiteX2" fmla="*/ 1828800 w 2095500"/>
              <a:gd name="connsiteY2" fmla="*/ 4419600 h 4419600"/>
              <a:gd name="connsiteX3" fmla="*/ 0 w 2095500"/>
              <a:gd name="connsiteY3" fmla="*/ 4419600 h 4419600"/>
              <a:gd name="connsiteX4" fmla="*/ 276225 w 2095500"/>
              <a:gd name="connsiteY4" fmla="*/ 0 h 44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0" h="4419600">
                <a:moveTo>
                  <a:pt x="257175" y="0"/>
                </a:moveTo>
                <a:lnTo>
                  <a:pt x="2095500" y="0"/>
                </a:lnTo>
                <a:lnTo>
                  <a:pt x="1828800" y="4419600"/>
                </a:lnTo>
                <a:lnTo>
                  <a:pt x="0" y="4419600"/>
                </a:lnTo>
                <a:lnTo>
                  <a:pt x="276225" y="0"/>
                </a:lnTo>
                <a:close/>
              </a:path>
            </a:pathLst>
          </a:custGeom>
          <a:solidFill>
            <a:srgbClr val="B44B97"/>
          </a:solidFill>
          <a:ln w="9525" cap="flat">
            <a:noFill/>
            <a:prstDash val="solid"/>
            <a:miter/>
          </a:ln>
        </p:spPr>
        <p:txBody>
          <a:bodyPr rtlCol="0" anchor="ctr"/>
          <a:lstStyle/>
          <a:p>
            <a:endParaRPr lang="en-US"/>
          </a:p>
        </p:txBody>
      </p:sp>
      <p:sp>
        <p:nvSpPr>
          <p:cNvPr id="2" name="CasellaDiTesto 1">
            <a:extLst>
              <a:ext uri="{FF2B5EF4-FFF2-40B4-BE49-F238E27FC236}">
                <a16:creationId xmlns:a16="http://schemas.microsoft.com/office/drawing/2014/main" id="{6A936C92-180B-43B7-8F08-3F9406BFA17B}"/>
              </a:ext>
            </a:extLst>
          </p:cNvPr>
          <p:cNvSpPr txBox="1"/>
          <p:nvPr/>
        </p:nvSpPr>
        <p:spPr>
          <a:xfrm>
            <a:off x="1399426" y="2240452"/>
            <a:ext cx="1497875" cy="2059719"/>
          </a:xfrm>
          <a:prstGeom prst="rect">
            <a:avLst/>
          </a:prstGeom>
          <a:solidFill>
            <a:srgbClr val="FFFFFF"/>
          </a:solidFill>
          <a:ln w="9525" cap="flat">
            <a:noFill/>
            <a:prstDash val="solid"/>
            <a:miter/>
          </a:ln>
        </p:spPr>
        <p:txBody>
          <a:bodyPr rtlCol="0" anchor="ctr"/>
          <a:lstStyle>
            <a:defPPr>
              <a:defRPr lang="en-US"/>
            </a:defPPr>
          </a:lstStyle>
          <a:p>
            <a:r>
              <a:rPr lang="it-IT" sz="19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risten ITC" panose="03050502040202030202" pitchFamily="66" charset="0"/>
              </a:rPr>
              <a:t>E</a:t>
            </a:r>
          </a:p>
        </p:txBody>
      </p:sp>
      <p:sp>
        <p:nvSpPr>
          <p:cNvPr id="24" name="CasellaDiTesto 23">
            <a:extLst>
              <a:ext uri="{FF2B5EF4-FFF2-40B4-BE49-F238E27FC236}">
                <a16:creationId xmlns:a16="http://schemas.microsoft.com/office/drawing/2014/main" id="{5CD0AD3F-98B6-4163-A21A-A4BDCA8DB9AE}"/>
              </a:ext>
            </a:extLst>
          </p:cNvPr>
          <p:cNvSpPr txBox="1"/>
          <p:nvPr/>
        </p:nvSpPr>
        <p:spPr>
          <a:xfrm>
            <a:off x="3325823" y="2240452"/>
            <a:ext cx="1497875" cy="2059719"/>
          </a:xfrm>
          <a:prstGeom prst="rect">
            <a:avLst/>
          </a:prstGeom>
          <a:solidFill>
            <a:srgbClr val="FFFFFF"/>
          </a:solidFill>
          <a:ln w="9525" cap="flat">
            <a:noFill/>
            <a:prstDash val="solid"/>
            <a:miter/>
          </a:ln>
        </p:spPr>
        <p:txBody>
          <a:bodyPr rtlCol="0" anchor="ctr"/>
          <a:lstStyle>
            <a:defPPr>
              <a:defRPr lang="en-US"/>
            </a:defPPr>
          </a:lstStyle>
          <a:p>
            <a:r>
              <a:rPr lang="it-IT" sz="19000" b="1" dirty="0">
                <a:ln w="22225">
                  <a:solidFill>
                    <a:schemeClr val="accent2"/>
                  </a:solidFill>
                  <a:prstDash val="solid"/>
                </a:ln>
                <a:solidFill>
                  <a:schemeClr val="accent2">
                    <a:lumMod val="40000"/>
                    <a:lumOff val="60000"/>
                  </a:schemeClr>
                </a:solidFill>
                <a:latin typeface="Kristen ITC" panose="03050502040202030202" pitchFamily="66" charset="0"/>
              </a:rPr>
              <a:t>L</a:t>
            </a:r>
            <a:endParaRPr lang="it-IT" sz="19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risten ITC" panose="03050502040202030202" pitchFamily="66" charset="0"/>
            </a:endParaRPr>
          </a:p>
        </p:txBody>
      </p:sp>
      <p:sp>
        <p:nvSpPr>
          <p:cNvPr id="25" name="CasellaDiTesto 24">
            <a:extLst>
              <a:ext uri="{FF2B5EF4-FFF2-40B4-BE49-F238E27FC236}">
                <a16:creationId xmlns:a16="http://schemas.microsoft.com/office/drawing/2014/main" id="{6EA5FF3A-932C-4A4A-AF7B-A525AE64155B}"/>
              </a:ext>
            </a:extLst>
          </p:cNvPr>
          <p:cNvSpPr txBox="1"/>
          <p:nvPr/>
        </p:nvSpPr>
        <p:spPr>
          <a:xfrm>
            <a:off x="5278959" y="2232086"/>
            <a:ext cx="1497875" cy="2059719"/>
          </a:xfrm>
          <a:prstGeom prst="rect">
            <a:avLst/>
          </a:prstGeom>
          <a:solidFill>
            <a:srgbClr val="FFFFFF"/>
          </a:solidFill>
          <a:ln w="9525" cap="flat">
            <a:noFill/>
            <a:prstDash val="solid"/>
            <a:miter/>
          </a:ln>
        </p:spPr>
        <p:txBody>
          <a:bodyPr rtlCol="0" anchor="ctr"/>
          <a:lstStyle>
            <a:defPPr>
              <a:defRPr lang="en-US"/>
            </a:defPPr>
          </a:lstStyle>
          <a:p>
            <a:r>
              <a:rPr lang="it-IT" sz="19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Kristen ITC" panose="03050502040202030202" pitchFamily="66" charset="0"/>
              </a:rPr>
              <a:t>S</a:t>
            </a:r>
          </a:p>
        </p:txBody>
      </p:sp>
      <p:sp>
        <p:nvSpPr>
          <p:cNvPr id="26" name="CasellaDiTesto 25">
            <a:extLst>
              <a:ext uri="{FF2B5EF4-FFF2-40B4-BE49-F238E27FC236}">
                <a16:creationId xmlns:a16="http://schemas.microsoft.com/office/drawing/2014/main" id="{C253AF36-D295-4C58-B184-9B759797003F}"/>
              </a:ext>
            </a:extLst>
          </p:cNvPr>
          <p:cNvSpPr txBox="1"/>
          <p:nvPr/>
        </p:nvSpPr>
        <p:spPr>
          <a:xfrm>
            <a:off x="7247458" y="2209800"/>
            <a:ext cx="1497875" cy="2059719"/>
          </a:xfrm>
          <a:prstGeom prst="rect">
            <a:avLst/>
          </a:prstGeom>
          <a:solidFill>
            <a:srgbClr val="FFFFFF"/>
          </a:solidFill>
          <a:ln w="9525" cap="flat">
            <a:noFill/>
            <a:prstDash val="solid"/>
            <a:miter/>
          </a:ln>
        </p:spPr>
        <p:txBody>
          <a:bodyPr rtlCol="0" anchor="ctr"/>
          <a:lstStyle>
            <a:defPPr>
              <a:defRPr lang="en-US"/>
            </a:defPPr>
          </a:lstStyle>
          <a:p>
            <a:r>
              <a:rPr lang="it-IT" sz="19000" b="1" dirty="0">
                <a:ln w="12700" cmpd="sng">
                  <a:solidFill>
                    <a:schemeClr val="accent4"/>
                  </a:solidFill>
                  <a:prstDash val="solid"/>
                </a:ln>
                <a:blipFill>
                  <a:blip r:embed="rId2"/>
                  <a:tile tx="0" ty="0" sx="100000" sy="100000" flip="none" algn="tl"/>
                </a:blipFill>
                <a:latin typeface="Kristen ITC" panose="03050502040202030202" pitchFamily="66" charset="0"/>
              </a:rPr>
              <a:t>E</a:t>
            </a:r>
          </a:p>
        </p:txBody>
      </p:sp>
      <p:sp>
        <p:nvSpPr>
          <p:cNvPr id="7" name="Rettangolo 6">
            <a:extLst>
              <a:ext uri="{FF2B5EF4-FFF2-40B4-BE49-F238E27FC236}">
                <a16:creationId xmlns:a16="http://schemas.microsoft.com/office/drawing/2014/main" id="{F37F9A14-A411-4161-A4D8-DE7EC3313076}"/>
              </a:ext>
            </a:extLst>
          </p:cNvPr>
          <p:cNvSpPr/>
          <p:nvPr/>
        </p:nvSpPr>
        <p:spPr>
          <a:xfrm>
            <a:off x="4247536" y="6190021"/>
            <a:ext cx="3989659" cy="461665"/>
          </a:xfrm>
          <a:prstGeom prst="rect">
            <a:avLst/>
          </a:prstGeom>
          <a:effectLst>
            <a:glow rad="228600">
              <a:schemeClr val="accent4">
                <a:satMod val="175000"/>
                <a:alpha val="40000"/>
              </a:schemeClr>
            </a:glow>
          </a:effectLst>
        </p:spPr>
        <p:txBody>
          <a:bodyPr wrap="square">
            <a:spAutoFit/>
          </a:bodyPr>
          <a:lstStyle/>
          <a:p>
            <a:r>
              <a:rPr lang="it-IT" sz="2400" dirty="0">
                <a:solidFill>
                  <a:srgbClr val="0070C0"/>
                </a:solidFill>
              </a:rPr>
              <a:t>2018-1-IT02-KA203-048006</a:t>
            </a:r>
          </a:p>
        </p:txBody>
      </p:sp>
      <p:pic>
        <p:nvPicPr>
          <p:cNvPr id="9" name="Immagine 8">
            <a:extLst>
              <a:ext uri="{FF2B5EF4-FFF2-40B4-BE49-F238E27FC236}">
                <a16:creationId xmlns:a16="http://schemas.microsoft.com/office/drawing/2014/main" id="{F6E3F7B8-9C9E-49BD-9BAE-53928A021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861" y="1954602"/>
            <a:ext cx="1464808" cy="2345569"/>
          </a:xfrm>
          <a:prstGeom prst="rect">
            <a:avLst/>
          </a:prstGeom>
        </p:spPr>
      </p:pic>
      <p:pic>
        <p:nvPicPr>
          <p:cNvPr id="11" name="Immagine 10">
            <a:extLst>
              <a:ext uri="{FF2B5EF4-FFF2-40B4-BE49-F238E27FC236}">
                <a16:creationId xmlns:a16="http://schemas.microsoft.com/office/drawing/2014/main" id="{F9DEABA9-075A-479E-8C11-284A7CA79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540" y="5589312"/>
            <a:ext cx="2252919" cy="461665"/>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857117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C268B0AF-6F8A-4ED4-8EA0-5620A193E129}"/>
              </a:ext>
            </a:extLst>
          </p:cNvPr>
          <p:cNvSpPr/>
          <p:nvPr/>
        </p:nvSpPr>
        <p:spPr>
          <a:xfrm>
            <a:off x="0" y="-138681"/>
            <a:ext cx="5790911" cy="1342754"/>
          </a:xfrm>
          <a:prstGeom prst="rect">
            <a:avLst/>
          </a:prstGeom>
        </p:spPr>
        <p:txBody>
          <a:bodyPr vert="horz" lIns="91440" tIns="45720" rIns="91440" bIns="45720" rtlCol="0" anchor="ctr">
            <a:normAutofit/>
          </a:bodyPr>
          <a:lstStyle/>
          <a:p>
            <a:pPr algn="ctr" fontAlgn="base">
              <a:lnSpc>
                <a:spcPct val="90000"/>
              </a:lnSpc>
              <a:spcBef>
                <a:spcPct val="0"/>
              </a:spcBef>
              <a:spcAft>
                <a:spcPts val="600"/>
              </a:spcAft>
            </a:pPr>
            <a:r>
              <a:rPr lang="en-US" sz="4800" dirty="0" err="1">
                <a:solidFill>
                  <a:srgbClr val="32B5D3"/>
                </a:solidFill>
                <a:latin typeface="Kristen ITC" panose="03050502040202030202" pitchFamily="66" charset="0"/>
                <a:ea typeface="+mj-ea"/>
                <a:cs typeface="+mj-cs"/>
              </a:rPr>
              <a:t>Customizzazione</a:t>
            </a:r>
            <a:endParaRPr lang="en-US" sz="4800" dirty="0">
              <a:solidFill>
                <a:srgbClr val="32B5D3"/>
              </a:solidFill>
              <a:latin typeface="Kristen ITC" panose="03050502040202030202" pitchFamily="66" charset="0"/>
              <a:ea typeface="+mj-ea"/>
              <a:cs typeface="+mj-cs"/>
            </a:endParaRPr>
          </a:p>
        </p:txBody>
      </p:sp>
      <p:pic>
        <p:nvPicPr>
          <p:cNvPr id="7" name="Picture 2" descr="C:\Users\Arnaldo Guido\Downloads\Screenshot_2019-06-09 Editor - Else(3).png">
            <a:extLst>
              <a:ext uri="{FF2B5EF4-FFF2-40B4-BE49-F238E27FC236}">
                <a16:creationId xmlns:a16="http://schemas.microsoft.com/office/drawing/2014/main" id="{AAB68B0E-3D8E-490F-96A1-D8219465ECEE}"/>
              </a:ext>
            </a:extLst>
          </p:cNvPr>
          <p:cNvPicPr>
            <a:picLocks noChangeAspect="1" noChangeArrowheads="1"/>
          </p:cNvPicPr>
          <p:nvPr/>
        </p:nvPicPr>
        <p:blipFill>
          <a:blip r:embed="rId2" cstate="print"/>
          <a:srcRect/>
          <a:stretch>
            <a:fillRect/>
          </a:stretch>
        </p:blipFill>
        <p:spPr bwMode="auto">
          <a:xfrm>
            <a:off x="505960" y="984154"/>
            <a:ext cx="4408096" cy="53475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ttangolo 7">
            <a:extLst>
              <a:ext uri="{FF2B5EF4-FFF2-40B4-BE49-F238E27FC236}">
                <a16:creationId xmlns:a16="http://schemas.microsoft.com/office/drawing/2014/main" id="{6E1E7C7F-C42A-4693-A155-BACAB1D8C71B}"/>
              </a:ext>
            </a:extLst>
          </p:cNvPr>
          <p:cNvSpPr/>
          <p:nvPr/>
        </p:nvSpPr>
        <p:spPr>
          <a:xfrm>
            <a:off x="5790911" y="1120676"/>
            <a:ext cx="5733080" cy="4893647"/>
          </a:xfrm>
          <a:prstGeom prst="rect">
            <a:avLst/>
          </a:prstGeom>
        </p:spPr>
        <p:txBody>
          <a:bodyPr wrap="square">
            <a:spAutoFit/>
          </a:bodyPr>
          <a:lstStyle/>
          <a:p>
            <a:pPr marL="263525" indent="-228600" algn="just">
              <a:spcBef>
                <a:spcPts val="600"/>
              </a:spcBef>
              <a:spcAft>
                <a:spcPts val="600"/>
              </a:spcAft>
            </a:pP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E- CORE  consente di:</a:t>
            </a:r>
          </a:p>
          <a:p>
            <a:pPr marL="355600" lvl="0" indent="-274638" algn="just">
              <a:spcBef>
                <a:spcPts val="600"/>
              </a:spcBef>
              <a:spcAft>
                <a:spcPts val="600"/>
              </a:spcAft>
              <a:buFont typeface="Wingdings" panose="05000000000000000000" pitchFamily="2"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scegliere ambienti e personaggi </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coerenti con la realtà di riferimento</a:t>
            </a:r>
          </a:p>
          <a:p>
            <a:pPr marL="355600" lvl="0" indent="-274638" algn="just">
              <a:spcBef>
                <a:spcPts val="600"/>
              </a:spcBef>
              <a:spcAft>
                <a:spcPts val="600"/>
              </a:spcAft>
              <a:buFont typeface="Wingdings" panose="05000000000000000000" pitchFamily="2"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caricare tutti i tipi di file </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(pdf, word, video, pagine web) a supporto della storia </a:t>
            </a:r>
          </a:p>
          <a:p>
            <a:pPr marL="355600" lvl="0" indent="-274638" algn="just">
              <a:spcBef>
                <a:spcPts val="600"/>
              </a:spcBef>
              <a:spcAft>
                <a:spcPts val="600"/>
              </a:spcAft>
              <a:buFont typeface="Wingdings" panose="05000000000000000000" pitchFamily="2"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assegnare una preferenza alla modalità di consultazione dei documenti a supporto </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(propedeutici o a discrezione dello studente)</a:t>
            </a:r>
          </a:p>
          <a:p>
            <a:pPr marL="355600" lvl="0" indent="-274638" algn="just">
              <a:spcBef>
                <a:spcPts val="600"/>
              </a:spcBef>
              <a:spcAft>
                <a:spcPts val="600"/>
              </a:spcAft>
              <a:buFont typeface="Wingdings" panose="05000000000000000000" pitchFamily="2"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definire il punteggio più appropriato </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all’equazione di efficacia che identifica la strategia “vincente”</a:t>
            </a:r>
          </a:p>
          <a:p>
            <a:pPr marL="355600" lvl="0" indent="-274638" algn="just">
              <a:spcBef>
                <a:spcPts val="600"/>
              </a:spcBef>
              <a:spcAft>
                <a:spcPts val="600"/>
              </a:spcAft>
              <a:buFont typeface="Wingdings" panose="05000000000000000000" pitchFamily="2"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strutturare i punti di svolta</a:t>
            </a:r>
          </a:p>
          <a:p>
            <a:pPr marL="355600" lvl="0" indent="-274638" algn="just">
              <a:spcBef>
                <a:spcPts val="600"/>
              </a:spcBef>
              <a:spcAft>
                <a:spcPts val="600"/>
              </a:spcAft>
              <a:buFont typeface="Wingdings" panose="05000000000000000000" pitchFamily="2"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dare feedback completi </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dal punto di vista quantitativo e qualitativo </a:t>
            </a:r>
          </a:p>
        </p:txBody>
      </p:sp>
    </p:spTree>
    <p:extLst>
      <p:ext uri="{BB962C8B-B14F-4D97-AF65-F5344CB8AC3E}">
        <p14:creationId xmlns:p14="http://schemas.microsoft.com/office/powerpoint/2010/main" val="391232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31CFC6-EE16-41D9-8241-A1BFE0A08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2786">
            <a:off x="-166254" y="1137608"/>
            <a:ext cx="4562418" cy="4305782"/>
          </a:xfrm>
          <a:prstGeom prst="rect">
            <a:avLst/>
          </a:prstGeom>
        </p:spPr>
      </p:pic>
      <p:sp>
        <p:nvSpPr>
          <p:cNvPr id="5" name="Rettangolo 4">
            <a:extLst>
              <a:ext uri="{FF2B5EF4-FFF2-40B4-BE49-F238E27FC236}">
                <a16:creationId xmlns:a16="http://schemas.microsoft.com/office/drawing/2014/main" id="{C268B0AF-6F8A-4ED4-8EA0-5620A193E129}"/>
              </a:ext>
            </a:extLst>
          </p:cNvPr>
          <p:cNvSpPr/>
          <p:nvPr/>
        </p:nvSpPr>
        <p:spPr>
          <a:xfrm>
            <a:off x="208344" y="-138681"/>
            <a:ext cx="7998107" cy="1342754"/>
          </a:xfrm>
          <a:prstGeom prst="rect">
            <a:avLst/>
          </a:prstGeom>
        </p:spPr>
        <p:txBody>
          <a:bodyPr vert="horz" lIns="91440" tIns="45720" rIns="91440" bIns="45720" rtlCol="0" anchor="ctr">
            <a:normAutofit/>
          </a:bodyPr>
          <a:lstStyle/>
          <a:p>
            <a:pPr fontAlgn="base">
              <a:lnSpc>
                <a:spcPct val="90000"/>
              </a:lnSpc>
              <a:spcBef>
                <a:spcPct val="0"/>
              </a:spcBef>
              <a:spcAft>
                <a:spcPts val="600"/>
              </a:spcAft>
            </a:pPr>
            <a:r>
              <a:rPr lang="it-IT" sz="4800" dirty="0">
                <a:solidFill>
                  <a:srgbClr val="00B0F0"/>
                </a:solidFill>
                <a:latin typeface="Kristen ITC" panose="03050502040202030202" pitchFamily="66" charset="0"/>
                <a:cs typeface="Arial" panose="020B0604020202020204" pitchFamily="34" charset="0"/>
              </a:rPr>
              <a:t>Il co-design con E-Core</a:t>
            </a:r>
          </a:p>
        </p:txBody>
      </p:sp>
      <p:sp>
        <p:nvSpPr>
          <p:cNvPr id="9" name="Rettangolo 8">
            <a:extLst>
              <a:ext uri="{FF2B5EF4-FFF2-40B4-BE49-F238E27FC236}">
                <a16:creationId xmlns:a16="http://schemas.microsoft.com/office/drawing/2014/main" id="{0388121D-85FA-4276-8555-201086AD1CE7}"/>
              </a:ext>
            </a:extLst>
          </p:cNvPr>
          <p:cNvSpPr/>
          <p:nvPr/>
        </p:nvSpPr>
        <p:spPr>
          <a:xfrm>
            <a:off x="4187536" y="959093"/>
            <a:ext cx="7796120" cy="4662815"/>
          </a:xfrm>
          <a:prstGeom prst="rect">
            <a:avLst/>
          </a:prstGeom>
        </p:spPr>
        <p:txBody>
          <a:bodyPr wrap="square">
            <a:spAutoFit/>
          </a:bodyPr>
          <a:lstStyle/>
          <a:p>
            <a:pPr algn="just"/>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Didatticamente è uno strumento di co-design quando viene data la possibilità agli studenti di creare il proprio “artefatto cognitivo”, uno scenario SG che contenga il risultato dell’apprendimento in termini di sapere, saper fare e, attraverso le strategie di gioco, di saper essere.</a:t>
            </a:r>
          </a:p>
          <a:p>
            <a:pPr marL="228600" indent="-228600" algn="just">
              <a:spcBef>
                <a:spcPts val="600"/>
              </a:spcBef>
              <a:spcAft>
                <a:spcPts val="600"/>
              </a:spcAft>
            </a:pP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In questo scenario il docente può:</a:t>
            </a:r>
          </a:p>
          <a:p>
            <a:pPr marL="342900" lvl="0" indent="-342900" algn="just">
              <a:spcBef>
                <a:spcPts val="600"/>
              </a:spcBef>
              <a:spcAft>
                <a:spcPts val="600"/>
              </a:spcAft>
              <a:buFont typeface="Symbol" panose="05050102010706020507" pitchFamily="18"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supervisionare il lavoro svolto </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per supportare le eventuali difficoltà incontrate in merito agli argomenti oggetto del corso </a:t>
            </a:r>
          </a:p>
          <a:p>
            <a:pPr marL="342900" lvl="0" indent="-342900" algn="just">
              <a:spcBef>
                <a:spcPts val="600"/>
              </a:spcBef>
              <a:spcAft>
                <a:spcPts val="600"/>
              </a:spcAft>
              <a:buFont typeface="Symbol" panose="05050102010706020507" pitchFamily="18"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valutare e verificare il livello di apprendimento </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raggiunto </a:t>
            </a:r>
          </a:p>
          <a:p>
            <a:pPr marL="342900" lvl="0" indent="-342900" algn="just">
              <a:spcBef>
                <a:spcPts val="600"/>
              </a:spcBef>
              <a:spcAft>
                <a:spcPts val="600"/>
              </a:spcAft>
              <a:buFont typeface="Symbol" panose="05050102010706020507" pitchFamily="18"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lavorare trasversalmente sulle competenze digitali </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trasformando l’esperienza di apprendimento in un’esperienza di apprendimento sistemica (skill tecniche e trasversali)</a:t>
            </a:r>
          </a:p>
          <a:p>
            <a:pPr marL="342900" lvl="0" indent="-342900" algn="just">
              <a:spcBef>
                <a:spcPts val="600"/>
              </a:spcBef>
              <a:spcAft>
                <a:spcPts val="600"/>
              </a:spcAft>
              <a:buFont typeface="Symbol" panose="05050102010706020507" pitchFamily="18" charset="2"/>
              <a:buChar char=""/>
            </a:pP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utilizzare lo scenario</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 così costruito </a:t>
            </a:r>
            <a:r>
              <a:rPr lang="it-IT" b="1"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per le sessioni seguenti</a:t>
            </a:r>
            <a:r>
              <a:rPr lang="it-IT" dirty="0">
                <a:solidFill>
                  <a:srgbClr val="00B0F0"/>
                </a:solidFill>
                <a:latin typeface="Kristen ITC" panose="03050502040202030202" pitchFamily="66" charset="0"/>
                <a:ea typeface="Times New Roman" panose="02020603050405020304" pitchFamily="18" charset="0"/>
                <a:cs typeface="Times New Roman" panose="02020603050405020304" pitchFamily="18" charset="0"/>
              </a:rPr>
              <a:t> (library) con altri studenti</a:t>
            </a:r>
          </a:p>
        </p:txBody>
      </p:sp>
    </p:spTree>
    <p:extLst>
      <p:ext uri="{BB962C8B-B14F-4D97-AF65-F5344CB8AC3E}">
        <p14:creationId xmlns:p14="http://schemas.microsoft.com/office/powerpoint/2010/main" val="1291700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F78F50B-019C-4A0C-9AD0-A194874324BF}"/>
              </a:ext>
            </a:extLst>
          </p:cNvPr>
          <p:cNvSpPr/>
          <p:nvPr/>
        </p:nvSpPr>
        <p:spPr>
          <a:xfrm>
            <a:off x="5043054" y="797510"/>
            <a:ext cx="6547413" cy="526297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it-IT" sz="4800" b="1" dirty="0">
                <a:ln/>
                <a:solidFill>
                  <a:schemeClr val="accent4"/>
                </a:solidFill>
                <a:effectLst>
                  <a:outerShdw blurRad="38100" dist="38100" dir="2700000" algn="tl">
                    <a:srgbClr val="000000">
                      <a:alpha val="43137"/>
                    </a:srgbClr>
                  </a:outerShdw>
                </a:effectLst>
                <a:latin typeface="Kristen ITC" panose="03050502040202030202" pitchFamily="66" charset="0"/>
              </a:rPr>
              <a:t>Se vi abbiamo incuriosito </a:t>
            </a:r>
            <a:br>
              <a:rPr lang="it-IT" sz="4800" b="1" dirty="0">
                <a:ln/>
                <a:solidFill>
                  <a:schemeClr val="accent4"/>
                </a:solidFill>
                <a:effectLst>
                  <a:outerShdw blurRad="38100" dist="38100" dir="2700000" algn="tl">
                    <a:srgbClr val="000000">
                      <a:alpha val="43137"/>
                    </a:srgbClr>
                  </a:outerShdw>
                </a:effectLst>
                <a:latin typeface="Kristen ITC" panose="03050502040202030202" pitchFamily="66" charset="0"/>
              </a:rPr>
            </a:br>
            <a:r>
              <a:rPr lang="it-IT" sz="4800" b="1" dirty="0">
                <a:ln/>
                <a:solidFill>
                  <a:schemeClr val="accent4"/>
                </a:solidFill>
                <a:effectLst>
                  <a:outerShdw blurRad="38100" dist="38100" dir="2700000" algn="tl">
                    <a:srgbClr val="000000">
                      <a:alpha val="43137"/>
                    </a:srgbClr>
                  </a:outerShdw>
                </a:effectLst>
                <a:latin typeface="Kristen ITC" panose="03050502040202030202" pitchFamily="66" charset="0"/>
              </a:rPr>
              <a:t>vi aspettiamo </a:t>
            </a:r>
          </a:p>
          <a:p>
            <a:pPr algn="ctr"/>
            <a:r>
              <a:rPr lang="it-IT" sz="4800" b="1" dirty="0">
                <a:ln/>
                <a:solidFill>
                  <a:schemeClr val="accent4"/>
                </a:solidFill>
                <a:effectLst>
                  <a:outerShdw blurRad="38100" dist="38100" dir="2700000" algn="tl">
                    <a:srgbClr val="000000">
                      <a:alpha val="43137"/>
                    </a:srgbClr>
                  </a:outerShdw>
                </a:effectLst>
                <a:latin typeface="Kristen ITC" panose="03050502040202030202" pitchFamily="66" charset="0"/>
              </a:rPr>
              <a:t>nel pomeriggio al workshop su E-Core</a:t>
            </a:r>
            <a:br>
              <a:rPr lang="it-IT" sz="4800" b="1" dirty="0">
                <a:ln/>
                <a:solidFill>
                  <a:schemeClr val="accent4"/>
                </a:solidFill>
                <a:effectLst>
                  <a:outerShdw blurRad="38100" dist="38100" dir="2700000" algn="tl">
                    <a:srgbClr val="000000">
                      <a:alpha val="43137"/>
                    </a:srgbClr>
                  </a:outerShdw>
                </a:effectLst>
                <a:latin typeface="Kristen ITC" panose="03050502040202030202" pitchFamily="66" charset="0"/>
              </a:rPr>
            </a:br>
            <a:r>
              <a:rPr lang="it-IT" sz="4800" b="1" dirty="0">
                <a:ln/>
                <a:solidFill>
                  <a:schemeClr val="accent4"/>
                </a:solidFill>
                <a:effectLst>
                  <a:outerShdw blurRad="38100" dist="38100" dir="2700000" algn="tl">
                    <a:srgbClr val="000000">
                      <a:alpha val="43137"/>
                    </a:srgbClr>
                  </a:outerShdw>
                </a:effectLst>
                <a:latin typeface="Kristen ITC" panose="03050502040202030202" pitchFamily="66" charset="0"/>
              </a:rPr>
              <a:t>nel laboratorio </a:t>
            </a:r>
          </a:p>
          <a:p>
            <a:pPr algn="ctr"/>
            <a:r>
              <a:rPr lang="it-IT" sz="4800" b="1" dirty="0">
                <a:ln/>
                <a:solidFill>
                  <a:schemeClr val="accent4"/>
                </a:solidFill>
                <a:effectLst>
                  <a:outerShdw blurRad="38100" dist="38100" dir="2700000" algn="tl">
                    <a:srgbClr val="000000">
                      <a:alpha val="43137"/>
                    </a:srgbClr>
                  </a:outerShdw>
                </a:effectLst>
                <a:latin typeface="Kristen ITC" panose="03050502040202030202" pitchFamily="66" charset="0"/>
              </a:rPr>
              <a:t>SMS8 !!!</a:t>
            </a:r>
          </a:p>
        </p:txBody>
      </p:sp>
      <p:pic>
        <p:nvPicPr>
          <p:cNvPr id="2" name="Immagine 1">
            <a:extLst>
              <a:ext uri="{FF2B5EF4-FFF2-40B4-BE49-F238E27FC236}">
                <a16:creationId xmlns:a16="http://schemas.microsoft.com/office/drawing/2014/main" id="{D057FC12-B4DF-4326-AB55-187D1CA832E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83" b="96144" l="143" r="98429">
                        <a14:foregroundMark x1="7429" y1="68380" x2="7429" y2="68380"/>
                        <a14:foregroundMark x1="78714" y1="81491" x2="78714" y2="81491"/>
                        <a14:foregroundMark x1="63857" y1="67352" x2="96286" y2="66324"/>
                        <a14:foregroundMark x1="96286" y1="66324" x2="98857" y2="66324"/>
                        <a14:foregroundMark x1="7571" y1="50386" x2="714" y2="56812"/>
                        <a14:foregroundMark x1="714" y1="56812" x2="143" y2="82776"/>
                        <a14:foregroundMark x1="143" y1="82776" x2="857" y2="83805"/>
                        <a14:foregroundMark x1="5714" y1="90488" x2="71857" y2="95373"/>
                        <a14:foregroundMark x1="71857" y1="95373" x2="80571" y2="94087"/>
                        <a14:foregroundMark x1="80571" y1="94087" x2="77714" y2="79434"/>
                        <a14:foregroundMark x1="77714" y1="79434" x2="67857" y2="75578"/>
                        <a14:foregroundMark x1="67857" y1="75578" x2="6429" y2="91260"/>
                        <a14:foregroundMark x1="89000" y1="69409" x2="79857" y2="74293"/>
                        <a14:foregroundMark x1="79857" y1="74293" x2="73714" y2="83033"/>
                        <a14:foregroundMark x1="73714" y1="83033" x2="81000" y2="93573"/>
                        <a14:foregroundMark x1="81000" y1="93573" x2="91000" y2="92545"/>
                        <a14:foregroundMark x1="91000" y1="92545" x2="95429" y2="82262"/>
                        <a14:foregroundMark x1="95429" y1="82262" x2="86000" y2="71979"/>
                        <a14:foregroundMark x1="95429" y1="69409" x2="95429" y2="69409"/>
                        <a14:foregroundMark x1="36714" y1="90746" x2="7571" y2="80206"/>
                        <a14:foregroundMark x1="7571" y1="80206" x2="571" y2="86375"/>
                        <a14:foregroundMark x1="571" y1="86375" x2="857" y2="99743"/>
                        <a14:foregroundMark x1="857" y1="99743" x2="60286" y2="99743"/>
                        <a14:foregroundMark x1="60286" y1="99743" x2="80714" y2="97172"/>
                        <a14:foregroundMark x1="80714" y1="97172" x2="88143" y2="97172"/>
                        <a14:foregroundMark x1="88143" y1="97172" x2="95857" y2="95116"/>
                        <a14:foregroundMark x1="95857" y1="95116" x2="96857" y2="96144"/>
                        <a14:foregroundMark x1="61143" y1="8483" x2="61143" y2="8483"/>
                      </a14:backgroundRemoval>
                    </a14:imgEffect>
                  </a14:imgLayer>
                </a14:imgProps>
              </a:ext>
            </a:extLst>
          </a:blip>
          <a:stretch>
            <a:fillRect/>
          </a:stretch>
        </p:blipFill>
        <p:spPr>
          <a:xfrm>
            <a:off x="0" y="2937598"/>
            <a:ext cx="6667500" cy="3705225"/>
          </a:xfrm>
          <a:prstGeom prst="rect">
            <a:avLst/>
          </a:prstGeom>
        </p:spPr>
      </p:pic>
    </p:spTree>
    <p:extLst>
      <p:ext uri="{BB962C8B-B14F-4D97-AF65-F5344CB8AC3E}">
        <p14:creationId xmlns:p14="http://schemas.microsoft.com/office/powerpoint/2010/main" val="440434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E7600"/>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5" name="Rectangle 25">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Immagine 9">
            <a:extLst>
              <a:ext uri="{FF2B5EF4-FFF2-40B4-BE49-F238E27FC236}">
                <a16:creationId xmlns:a16="http://schemas.microsoft.com/office/drawing/2014/main" id="{FFC572E4-B360-46F5-81BC-691684271160}"/>
              </a:ext>
            </a:extLst>
          </p:cNvPr>
          <p:cNvPicPr>
            <a:picLocks noChangeAspect="1"/>
          </p:cNvPicPr>
          <p:nvPr/>
        </p:nvPicPr>
        <p:blipFill rotWithShape="1">
          <a:blip r:embed="rId3"/>
          <a:srcRect l="26260" t="28554" r="30506" b="11974"/>
          <a:stretch/>
        </p:blipFill>
        <p:spPr>
          <a:xfrm>
            <a:off x="-891251" y="0"/>
            <a:ext cx="9593636" cy="7141580"/>
          </a:xfrm>
          <a:prstGeom prst="rect">
            <a:avLst/>
          </a:prstGeom>
        </p:spPr>
      </p:pic>
      <p:sp>
        <p:nvSpPr>
          <p:cNvPr id="17" name="Pentagon 121">
            <a:extLst>
              <a:ext uri="{FF2B5EF4-FFF2-40B4-BE49-F238E27FC236}">
                <a16:creationId xmlns:a16="http://schemas.microsoft.com/office/drawing/2014/main" id="{A49782B6-DEE9-4295-8F15-107BF4BE19BA}"/>
              </a:ext>
            </a:extLst>
          </p:cNvPr>
          <p:cNvSpPr/>
          <p:nvPr/>
        </p:nvSpPr>
        <p:spPr>
          <a:xfrm>
            <a:off x="-906570" y="206635"/>
            <a:ext cx="1488245" cy="768000"/>
          </a:xfrm>
          <a:prstGeom prst="homePlate">
            <a:avLst>
              <a:gd name="adj" fmla="val 549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8" name="Rectangle 2">
            <a:extLst>
              <a:ext uri="{FF2B5EF4-FFF2-40B4-BE49-F238E27FC236}">
                <a16:creationId xmlns:a16="http://schemas.microsoft.com/office/drawing/2014/main" id="{70F8F63C-CD25-4005-BE1E-5E2DD59C73A5}"/>
              </a:ext>
            </a:extLst>
          </p:cNvPr>
          <p:cNvSpPr/>
          <p:nvPr/>
        </p:nvSpPr>
        <p:spPr>
          <a:xfrm>
            <a:off x="287315" y="206635"/>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4" name="TextBox 116">
            <a:extLst>
              <a:ext uri="{FF2B5EF4-FFF2-40B4-BE49-F238E27FC236}">
                <a16:creationId xmlns:a16="http://schemas.microsoft.com/office/drawing/2014/main" id="{4BCCEF35-84DC-47A5-815E-988644DE0243}"/>
              </a:ext>
            </a:extLst>
          </p:cNvPr>
          <p:cNvSpPr txBox="1"/>
          <p:nvPr/>
        </p:nvSpPr>
        <p:spPr>
          <a:xfrm>
            <a:off x="-797367" y="307256"/>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04</a:t>
            </a:r>
          </a:p>
        </p:txBody>
      </p:sp>
      <p:sp>
        <p:nvSpPr>
          <p:cNvPr id="19" name="TextBox 10">
            <a:extLst>
              <a:ext uri="{FF2B5EF4-FFF2-40B4-BE49-F238E27FC236}">
                <a16:creationId xmlns:a16="http://schemas.microsoft.com/office/drawing/2014/main" id="{0D6A9155-4021-49FD-AAFC-DD927CD2456E}"/>
              </a:ext>
            </a:extLst>
          </p:cNvPr>
          <p:cNvSpPr txBox="1"/>
          <p:nvPr/>
        </p:nvSpPr>
        <p:spPr bwMode="auto">
          <a:xfrm>
            <a:off x="1766742" y="431599"/>
            <a:ext cx="6460424"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E-</a:t>
            </a:r>
            <a:r>
              <a:rPr lang="en-US" altLang="ko-KR" sz="1600" b="1" dirty="0" err="1">
                <a:cs typeface="Arial" pitchFamily="34" charset="0"/>
              </a:rPr>
              <a:t>Voli</a:t>
            </a:r>
            <a:r>
              <a:rPr lang="en-US" altLang="ko-KR" sz="1600" b="1" dirty="0">
                <a:cs typeface="Arial" pitchFamily="34" charset="0"/>
              </a:rPr>
              <a:t>: </a:t>
            </a:r>
            <a:r>
              <a:rPr lang="it-IT" sz="1600" b="1" dirty="0">
                <a:cs typeface="Arial" pitchFamily="34" charset="0"/>
              </a:rPr>
              <a:t>ecosistema a supporto della </a:t>
            </a:r>
            <a:r>
              <a:rPr lang="it-IT" sz="1600" b="1" dirty="0" err="1">
                <a:cs typeface="Arial" pitchFamily="34" charset="0"/>
              </a:rPr>
              <a:t>flipped</a:t>
            </a:r>
            <a:r>
              <a:rPr lang="it-IT" sz="1600" b="1" dirty="0">
                <a:cs typeface="Arial" pitchFamily="34" charset="0"/>
              </a:rPr>
              <a:t> </a:t>
            </a:r>
            <a:r>
              <a:rPr lang="it-IT" sz="1600" b="1" dirty="0" err="1">
                <a:cs typeface="Arial" pitchFamily="34" charset="0"/>
              </a:rPr>
              <a:t>classroom</a:t>
            </a:r>
            <a:r>
              <a:rPr lang="it-IT" sz="1600" b="1" dirty="0">
                <a:cs typeface="Arial" pitchFamily="34" charset="0"/>
              </a:rPr>
              <a:t> </a:t>
            </a:r>
            <a:endParaRPr lang="en-US" altLang="ko-KR" sz="1600" b="1" dirty="0">
              <a:cs typeface="Arial" pitchFamily="34" charset="0"/>
            </a:endParaRPr>
          </a:p>
        </p:txBody>
      </p:sp>
      <p:sp>
        <p:nvSpPr>
          <p:cNvPr id="21" name="Title 1">
            <a:extLst>
              <a:ext uri="{FF2B5EF4-FFF2-40B4-BE49-F238E27FC236}">
                <a16:creationId xmlns:a16="http://schemas.microsoft.com/office/drawing/2014/main" id="{2D19D5C9-0EC9-4A8E-85B2-69CB3C3CA43C}"/>
              </a:ext>
            </a:extLst>
          </p:cNvPr>
          <p:cNvSpPr txBox="1">
            <a:spLocks/>
          </p:cNvSpPr>
          <p:nvPr/>
        </p:nvSpPr>
        <p:spPr>
          <a:xfrm>
            <a:off x="8130052" y="2233914"/>
            <a:ext cx="3768723" cy="41924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ltLang="ko-KR" sz="4800" b="1" dirty="0">
                <a:solidFill>
                  <a:srgbClr val="A0C82F"/>
                </a:solidFill>
                <a:latin typeface="Kristen ITC" panose="03050502040202030202" pitchFamily="66" charset="0"/>
                <a:ea typeface="+mn-ea"/>
                <a:cs typeface="Arial" pitchFamily="34" charset="0"/>
              </a:rPr>
              <a:t>E-</a:t>
            </a:r>
            <a:r>
              <a:rPr lang="en-US" altLang="ko-KR" sz="4800" b="1" dirty="0" err="1">
                <a:solidFill>
                  <a:srgbClr val="A0C82F"/>
                </a:solidFill>
                <a:latin typeface="Kristen ITC" panose="03050502040202030202" pitchFamily="66" charset="0"/>
                <a:ea typeface="+mn-ea"/>
                <a:cs typeface="Arial" pitchFamily="34" charset="0"/>
              </a:rPr>
              <a:t>Voli</a:t>
            </a:r>
            <a:r>
              <a:rPr lang="en-US" altLang="ko-KR" sz="4800" b="1" dirty="0">
                <a:solidFill>
                  <a:srgbClr val="A0C82F"/>
                </a:solidFill>
                <a:latin typeface="Kristen ITC" panose="03050502040202030202" pitchFamily="66" charset="0"/>
                <a:ea typeface="+mn-ea"/>
                <a:cs typeface="Arial" pitchFamily="34" charset="0"/>
              </a:rPr>
              <a:t>, </a:t>
            </a:r>
            <a:r>
              <a:rPr lang="en-US" altLang="ko-KR" sz="4800" b="1" dirty="0" err="1">
                <a:solidFill>
                  <a:srgbClr val="A0C82F"/>
                </a:solidFill>
                <a:latin typeface="Kristen ITC" panose="03050502040202030202" pitchFamily="66" charset="0"/>
                <a:ea typeface="+mn-ea"/>
                <a:cs typeface="Arial" pitchFamily="34" charset="0"/>
              </a:rPr>
              <a:t>ovvero</a:t>
            </a:r>
            <a:r>
              <a:rPr lang="en-US" altLang="ko-KR" sz="4800" b="1" dirty="0">
                <a:solidFill>
                  <a:srgbClr val="A0C82F"/>
                </a:solidFill>
                <a:latin typeface="Kristen ITC" panose="03050502040202030202" pitchFamily="66" charset="0"/>
                <a:ea typeface="+mn-ea"/>
                <a:cs typeface="Arial" pitchFamily="34" charset="0"/>
              </a:rPr>
              <a:t> </a:t>
            </a:r>
            <a:r>
              <a:rPr lang="en-US" altLang="ko-KR" sz="4800" b="1" dirty="0" err="1">
                <a:solidFill>
                  <a:srgbClr val="A0C82F"/>
                </a:solidFill>
                <a:latin typeface="Kristen ITC" panose="03050502040202030202" pitchFamily="66" charset="0"/>
                <a:ea typeface="+mn-ea"/>
                <a:cs typeface="Arial" pitchFamily="34" charset="0"/>
              </a:rPr>
              <a:t>fermami</a:t>
            </a:r>
            <a:r>
              <a:rPr lang="en-US" altLang="ko-KR" sz="4800" b="1" dirty="0">
                <a:solidFill>
                  <a:srgbClr val="A0C82F"/>
                </a:solidFill>
                <a:latin typeface="Kristen ITC" panose="03050502040202030202" pitchFamily="66" charset="0"/>
                <a:ea typeface="+mn-ea"/>
                <a:cs typeface="Arial" pitchFamily="34" charset="0"/>
              </a:rPr>
              <a:t> </a:t>
            </a:r>
            <a:r>
              <a:rPr lang="en-US" altLang="ko-KR" sz="4800" b="1" dirty="0" err="1">
                <a:solidFill>
                  <a:srgbClr val="A0C82F"/>
                </a:solidFill>
                <a:latin typeface="Kristen ITC" panose="03050502040202030202" pitchFamily="66" charset="0"/>
                <a:ea typeface="+mn-ea"/>
                <a:cs typeface="Arial" pitchFamily="34" charset="0"/>
              </a:rPr>
              <a:t>quando</a:t>
            </a:r>
            <a:r>
              <a:rPr lang="en-US" altLang="ko-KR" sz="4800" b="1" dirty="0">
                <a:solidFill>
                  <a:srgbClr val="A0C82F"/>
                </a:solidFill>
                <a:latin typeface="Kristen ITC" panose="03050502040202030202" pitchFamily="66" charset="0"/>
                <a:ea typeface="+mn-ea"/>
                <a:cs typeface="Arial" pitchFamily="34" charset="0"/>
              </a:rPr>
              <a:t> non </a:t>
            </a:r>
            <a:r>
              <a:rPr lang="en-US" altLang="ko-KR" sz="4800" b="1" dirty="0" err="1">
                <a:solidFill>
                  <a:srgbClr val="A0C82F"/>
                </a:solidFill>
                <a:latin typeface="Kristen ITC" panose="03050502040202030202" pitchFamily="66" charset="0"/>
                <a:ea typeface="+mn-ea"/>
                <a:cs typeface="Arial" pitchFamily="34" charset="0"/>
              </a:rPr>
              <a:t>ti</a:t>
            </a:r>
            <a:r>
              <a:rPr lang="en-US" altLang="ko-KR" sz="4800" b="1" dirty="0">
                <a:solidFill>
                  <a:srgbClr val="A0C82F"/>
                </a:solidFill>
                <a:latin typeface="Kristen ITC" panose="03050502040202030202" pitchFamily="66" charset="0"/>
                <a:ea typeface="+mn-ea"/>
                <a:cs typeface="Arial" pitchFamily="34" charset="0"/>
              </a:rPr>
              <a:t> è </a:t>
            </a:r>
            <a:r>
              <a:rPr lang="en-US" altLang="ko-KR" sz="4800" b="1" dirty="0" err="1">
                <a:solidFill>
                  <a:srgbClr val="A0C82F"/>
                </a:solidFill>
                <a:latin typeface="Kristen ITC" panose="03050502040202030202" pitchFamily="66" charset="0"/>
                <a:ea typeface="+mn-ea"/>
                <a:cs typeface="Arial" pitchFamily="34" charset="0"/>
              </a:rPr>
              <a:t>chiaro</a:t>
            </a:r>
            <a:r>
              <a:rPr lang="en-US" altLang="ko-KR" sz="4800" b="1" dirty="0">
                <a:solidFill>
                  <a:srgbClr val="A0C82F"/>
                </a:solidFill>
                <a:latin typeface="Kristen ITC" panose="03050502040202030202" pitchFamily="66" charset="0"/>
                <a:ea typeface="+mn-ea"/>
                <a:cs typeface="Arial" pitchFamily="34" charset="0"/>
              </a:rPr>
              <a:t> </a:t>
            </a:r>
            <a:r>
              <a:rPr lang="en-US" altLang="ko-KR" sz="4800" b="1" dirty="0" err="1">
                <a:solidFill>
                  <a:srgbClr val="A0C82F"/>
                </a:solidFill>
                <a:latin typeface="Kristen ITC" panose="03050502040202030202" pitchFamily="66" charset="0"/>
                <a:ea typeface="+mn-ea"/>
                <a:cs typeface="Arial" pitchFamily="34" charset="0"/>
              </a:rPr>
              <a:t>il</a:t>
            </a:r>
            <a:r>
              <a:rPr lang="en-US" altLang="ko-KR" sz="4800" b="1" dirty="0">
                <a:solidFill>
                  <a:srgbClr val="A0C82F"/>
                </a:solidFill>
                <a:latin typeface="Kristen ITC" panose="03050502040202030202" pitchFamily="66" charset="0"/>
                <a:ea typeface="+mn-ea"/>
                <a:cs typeface="Arial" pitchFamily="34" charset="0"/>
              </a:rPr>
              <a:t> </a:t>
            </a:r>
            <a:r>
              <a:rPr lang="en-US" altLang="ko-KR" sz="4800" b="1" dirty="0" err="1">
                <a:solidFill>
                  <a:srgbClr val="A0C82F"/>
                </a:solidFill>
                <a:latin typeface="Kristen ITC" panose="03050502040202030202" pitchFamily="66" charset="0"/>
                <a:ea typeface="+mn-ea"/>
                <a:cs typeface="Arial" pitchFamily="34" charset="0"/>
              </a:rPr>
              <a:t>concetto</a:t>
            </a:r>
            <a:endParaRPr lang="en-US" altLang="ko-KR" sz="4800" b="1" dirty="0">
              <a:solidFill>
                <a:srgbClr val="A0C82F"/>
              </a:solidFill>
              <a:latin typeface="Kristen ITC" panose="03050502040202030202" pitchFamily="66" charset="0"/>
              <a:ea typeface="+mn-ea"/>
              <a:cs typeface="Arial" pitchFamily="34" charset="0"/>
            </a:endParaRPr>
          </a:p>
        </p:txBody>
      </p:sp>
    </p:spTree>
    <p:extLst>
      <p:ext uri="{BB962C8B-B14F-4D97-AF65-F5344CB8AC3E}">
        <p14:creationId xmlns:p14="http://schemas.microsoft.com/office/powerpoint/2010/main" val="844546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4B7DCB5-51A9-473C-BC50-2830CEB61657}"/>
              </a:ext>
            </a:extLst>
          </p:cNvPr>
          <p:cNvSpPr/>
          <p:nvPr/>
        </p:nvSpPr>
        <p:spPr>
          <a:xfrm>
            <a:off x="274569" y="178776"/>
            <a:ext cx="11274701" cy="707886"/>
          </a:xfrm>
          <a:prstGeom prst="rect">
            <a:avLst/>
          </a:prstGeom>
        </p:spPr>
        <p:txBody>
          <a:bodyPr wrap="square">
            <a:spAutoFit/>
          </a:bodyPr>
          <a:lstStyle/>
          <a:p>
            <a:r>
              <a:rPr lang="en-US" altLang="ko-KR" sz="4000" b="1" dirty="0">
                <a:solidFill>
                  <a:srgbClr val="A0C82F"/>
                </a:solidFill>
                <a:latin typeface="Kristen ITC" panose="03050502040202030202" pitchFamily="66" charset="0"/>
                <a:cs typeface="Arial" pitchFamily="34" charset="0"/>
              </a:rPr>
              <a:t>E-</a:t>
            </a:r>
            <a:r>
              <a:rPr lang="en-US" altLang="ko-KR" sz="4000" b="1" dirty="0" err="1">
                <a:solidFill>
                  <a:srgbClr val="A0C82F"/>
                </a:solidFill>
                <a:latin typeface="Kristen ITC" panose="03050502040202030202" pitchFamily="66" charset="0"/>
                <a:cs typeface="Arial" pitchFamily="34" charset="0"/>
              </a:rPr>
              <a:t>Voli</a:t>
            </a:r>
            <a:r>
              <a:rPr lang="en-US" altLang="ko-KR" sz="4000" b="1" dirty="0">
                <a:solidFill>
                  <a:srgbClr val="A0C82F"/>
                </a:solidFill>
                <a:latin typeface="Kristen ITC" panose="03050502040202030202" pitchFamily="66" charset="0"/>
                <a:cs typeface="Arial" pitchFamily="34" charset="0"/>
              </a:rPr>
              <a:t> : un tool </a:t>
            </a:r>
            <a:r>
              <a:rPr lang="en-US" altLang="ko-KR" sz="4000" b="1" dirty="0" err="1">
                <a:solidFill>
                  <a:srgbClr val="A0C82F"/>
                </a:solidFill>
                <a:latin typeface="Kristen ITC" panose="03050502040202030202" pitchFamily="66" charset="0"/>
                <a:cs typeface="Arial" pitchFamily="34" charset="0"/>
              </a:rPr>
              <a:t>sviluppato</a:t>
            </a:r>
            <a:r>
              <a:rPr lang="en-US" altLang="ko-KR" sz="4000" b="1" dirty="0">
                <a:solidFill>
                  <a:srgbClr val="A0C82F"/>
                </a:solidFill>
                <a:latin typeface="Kristen ITC" panose="03050502040202030202" pitchFamily="66" charset="0"/>
                <a:cs typeface="Arial" pitchFamily="34" charset="0"/>
              </a:rPr>
              <a:t> da </a:t>
            </a:r>
            <a:r>
              <a:rPr lang="en-US" altLang="ko-KR" sz="4000" b="1" dirty="0" err="1">
                <a:solidFill>
                  <a:srgbClr val="A0C82F"/>
                </a:solidFill>
                <a:latin typeface="Kristen ITC" panose="03050502040202030202" pitchFamily="66" charset="0"/>
                <a:cs typeface="Arial" pitchFamily="34" charset="0"/>
              </a:rPr>
              <a:t>PoliMi</a:t>
            </a:r>
            <a:endParaRPr lang="it-IT" sz="4000" dirty="0">
              <a:solidFill>
                <a:srgbClr val="A0C82F"/>
              </a:solidFill>
            </a:endParaRPr>
          </a:p>
        </p:txBody>
      </p:sp>
      <p:pic>
        <p:nvPicPr>
          <p:cNvPr id="8" name="Immagine 7">
            <a:extLst>
              <a:ext uri="{FF2B5EF4-FFF2-40B4-BE49-F238E27FC236}">
                <a16:creationId xmlns:a16="http://schemas.microsoft.com/office/drawing/2014/main" id="{4AA80178-A88D-483C-8C75-B19C28C21ECE}"/>
              </a:ext>
            </a:extLst>
          </p:cNvPr>
          <p:cNvPicPr>
            <a:picLocks noChangeAspect="1"/>
          </p:cNvPicPr>
          <p:nvPr/>
        </p:nvPicPr>
        <p:blipFill>
          <a:blip r:embed="rId2"/>
          <a:stretch>
            <a:fillRect/>
          </a:stretch>
        </p:blipFill>
        <p:spPr>
          <a:xfrm>
            <a:off x="383417" y="1104994"/>
            <a:ext cx="7985329" cy="4648012"/>
          </a:xfrm>
          <a:prstGeom prst="rect">
            <a:avLst/>
          </a:prstGeom>
        </p:spPr>
      </p:pic>
      <p:sp>
        <p:nvSpPr>
          <p:cNvPr id="10" name="Rettangolo 9">
            <a:extLst>
              <a:ext uri="{FF2B5EF4-FFF2-40B4-BE49-F238E27FC236}">
                <a16:creationId xmlns:a16="http://schemas.microsoft.com/office/drawing/2014/main" id="{8B5E4677-2271-40A3-A314-E34923A04865}"/>
              </a:ext>
            </a:extLst>
          </p:cNvPr>
          <p:cNvSpPr/>
          <p:nvPr/>
        </p:nvSpPr>
        <p:spPr>
          <a:xfrm>
            <a:off x="8558488" y="1242263"/>
            <a:ext cx="3544060" cy="4893647"/>
          </a:xfrm>
          <a:prstGeom prst="rect">
            <a:avLst/>
          </a:prstGeom>
        </p:spPr>
        <p:txBody>
          <a:bodyPr wrap="square">
            <a:spAutoFit/>
          </a:bodyPr>
          <a:lstStyle/>
          <a:p>
            <a:r>
              <a:rPr lang="it-IT" sz="2400" dirty="0">
                <a:solidFill>
                  <a:srgbClr val="A0C82F"/>
                </a:solidFill>
                <a:latin typeface="Kristen ITC" panose="03050502040202030202" pitchFamily="66" charset="0"/>
              </a:rPr>
              <a:t>È basato sul concetto di </a:t>
            </a:r>
            <a:r>
              <a:rPr lang="it-IT" sz="2400" dirty="0" err="1">
                <a:solidFill>
                  <a:srgbClr val="A0C82F"/>
                </a:solidFill>
                <a:latin typeface="Kristen ITC" panose="03050502040202030202" pitchFamily="66" charset="0"/>
              </a:rPr>
              <a:t>flipped</a:t>
            </a:r>
            <a:r>
              <a:rPr lang="it-IT" sz="2400" dirty="0">
                <a:solidFill>
                  <a:srgbClr val="A0C82F"/>
                </a:solidFill>
                <a:latin typeface="Kristen ITC" panose="03050502040202030202" pitchFamily="66" charset="0"/>
              </a:rPr>
              <a:t> </a:t>
            </a:r>
            <a:r>
              <a:rPr lang="it-IT" sz="2400" dirty="0" err="1">
                <a:solidFill>
                  <a:srgbClr val="A0C82F"/>
                </a:solidFill>
                <a:latin typeface="Kristen ITC" panose="03050502040202030202" pitchFamily="66" charset="0"/>
              </a:rPr>
              <a:t>classroom</a:t>
            </a:r>
            <a:endParaRPr lang="it-IT" sz="2400" dirty="0">
              <a:solidFill>
                <a:srgbClr val="A0C82F"/>
              </a:solidFill>
              <a:latin typeface="Kristen ITC" panose="03050502040202030202" pitchFamily="66" charset="0"/>
            </a:endParaRPr>
          </a:p>
          <a:p>
            <a:br>
              <a:rPr lang="it-IT" dirty="0">
                <a:solidFill>
                  <a:srgbClr val="A0C82F"/>
                </a:solidFill>
                <a:latin typeface="Kristen ITC" panose="03050502040202030202" pitchFamily="66" charset="0"/>
              </a:rPr>
            </a:br>
            <a:r>
              <a:rPr lang="it-IT" sz="2400" dirty="0">
                <a:solidFill>
                  <a:srgbClr val="A0C82F"/>
                </a:solidFill>
                <a:latin typeface="Kristen ITC" panose="03050502040202030202" pitchFamily="66" charset="0"/>
              </a:rPr>
              <a:t>Consente agli studenti di esprimere commenti e reazioni ai materiali didattici (video) in tempo reale</a:t>
            </a:r>
          </a:p>
          <a:p>
            <a:br>
              <a:rPr lang="it-IT" dirty="0">
                <a:solidFill>
                  <a:srgbClr val="A0C82F"/>
                </a:solidFill>
                <a:latin typeface="Kristen ITC" panose="03050502040202030202" pitchFamily="66" charset="0"/>
              </a:rPr>
            </a:br>
            <a:r>
              <a:rPr lang="it-IT" sz="2400" dirty="0">
                <a:solidFill>
                  <a:srgbClr val="A0C82F"/>
                </a:solidFill>
                <a:latin typeface="Kristen ITC" panose="03050502040202030202" pitchFamily="66" charset="0"/>
              </a:rPr>
              <a:t>Consente al docente di analizzare i feedback in maniera rapida ed efficace</a:t>
            </a:r>
          </a:p>
        </p:txBody>
      </p:sp>
    </p:spTree>
    <p:extLst>
      <p:ext uri="{BB962C8B-B14F-4D97-AF65-F5344CB8AC3E}">
        <p14:creationId xmlns:p14="http://schemas.microsoft.com/office/powerpoint/2010/main" val="79176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4B7DCB5-51A9-473C-BC50-2830CEB61657}"/>
              </a:ext>
            </a:extLst>
          </p:cNvPr>
          <p:cNvSpPr/>
          <p:nvPr/>
        </p:nvSpPr>
        <p:spPr>
          <a:xfrm>
            <a:off x="274569" y="178776"/>
            <a:ext cx="7149961" cy="707886"/>
          </a:xfrm>
          <a:prstGeom prst="rect">
            <a:avLst/>
          </a:prstGeom>
        </p:spPr>
        <p:txBody>
          <a:bodyPr wrap="square">
            <a:spAutoFit/>
          </a:bodyPr>
          <a:lstStyle/>
          <a:p>
            <a:r>
              <a:rPr lang="en-US" altLang="ko-KR" sz="4000" b="1" dirty="0">
                <a:solidFill>
                  <a:srgbClr val="A0C82F"/>
                </a:solidFill>
                <a:latin typeface="Kristen ITC" panose="03050502040202030202" pitchFamily="66" charset="0"/>
                <a:cs typeface="Arial" pitchFamily="34" charset="0"/>
              </a:rPr>
              <a:t>E-</a:t>
            </a:r>
            <a:r>
              <a:rPr lang="en-US" altLang="ko-KR" sz="4000" b="1" dirty="0" err="1">
                <a:solidFill>
                  <a:srgbClr val="A0C82F"/>
                </a:solidFill>
                <a:latin typeface="Kristen ITC" panose="03050502040202030202" pitchFamily="66" charset="0"/>
                <a:cs typeface="Arial" pitchFamily="34" charset="0"/>
              </a:rPr>
              <a:t>Voli</a:t>
            </a:r>
            <a:r>
              <a:rPr lang="en-US" altLang="ko-KR" sz="4000" b="1" dirty="0">
                <a:solidFill>
                  <a:srgbClr val="A0C82F"/>
                </a:solidFill>
                <a:latin typeface="Kristen ITC" panose="03050502040202030202" pitchFamily="66" charset="0"/>
                <a:cs typeface="Arial" pitchFamily="34" charset="0"/>
              </a:rPr>
              <a:t> : un tool di </a:t>
            </a:r>
            <a:r>
              <a:rPr lang="en-US" altLang="ko-KR" sz="4000" b="1" dirty="0" err="1">
                <a:solidFill>
                  <a:srgbClr val="A0C82F"/>
                </a:solidFill>
                <a:latin typeface="Kristen ITC" panose="03050502040202030202" pitchFamily="66" charset="0"/>
                <a:cs typeface="Arial" pitchFamily="34" charset="0"/>
              </a:rPr>
              <a:t>PoliMi</a:t>
            </a:r>
            <a:endParaRPr lang="it-IT" sz="4000" dirty="0">
              <a:solidFill>
                <a:srgbClr val="A0C82F"/>
              </a:solidFill>
            </a:endParaRPr>
          </a:p>
        </p:txBody>
      </p:sp>
      <p:sp>
        <p:nvSpPr>
          <p:cNvPr id="10" name="Rettangolo 9">
            <a:extLst>
              <a:ext uri="{FF2B5EF4-FFF2-40B4-BE49-F238E27FC236}">
                <a16:creationId xmlns:a16="http://schemas.microsoft.com/office/drawing/2014/main" id="{8B5E4677-2271-40A3-A314-E34923A04865}"/>
              </a:ext>
            </a:extLst>
          </p:cNvPr>
          <p:cNvSpPr/>
          <p:nvPr/>
        </p:nvSpPr>
        <p:spPr>
          <a:xfrm>
            <a:off x="274569" y="963882"/>
            <a:ext cx="11011660" cy="830997"/>
          </a:xfrm>
          <a:prstGeom prst="rect">
            <a:avLst/>
          </a:prstGeom>
        </p:spPr>
        <p:txBody>
          <a:bodyPr wrap="square">
            <a:spAutoFit/>
          </a:bodyPr>
          <a:lstStyle/>
          <a:p>
            <a:r>
              <a:rPr lang="it-IT" sz="2400" dirty="0">
                <a:solidFill>
                  <a:srgbClr val="A0C82F"/>
                </a:solidFill>
                <a:latin typeface="Kristen ITC" panose="03050502040202030202" pitchFamily="66" charset="0"/>
              </a:rPr>
              <a:t>La </a:t>
            </a:r>
            <a:r>
              <a:rPr lang="it-IT" sz="2400" dirty="0" err="1">
                <a:solidFill>
                  <a:srgbClr val="A0C82F"/>
                </a:solidFill>
                <a:latin typeface="Kristen ITC" panose="03050502040202030202" pitchFamily="66" charset="0"/>
              </a:rPr>
              <a:t>dashbord</a:t>
            </a:r>
            <a:r>
              <a:rPr lang="it-IT" sz="2400" dirty="0">
                <a:solidFill>
                  <a:srgbClr val="A0C82F"/>
                </a:solidFill>
                <a:latin typeface="Kristen ITC" panose="03050502040202030202" pitchFamily="66" charset="0"/>
              </a:rPr>
              <a:t> ci indica in quale minuto lo studente ha espresso un feedback (positivo o negativo!)</a:t>
            </a:r>
          </a:p>
        </p:txBody>
      </p:sp>
      <p:pic>
        <p:nvPicPr>
          <p:cNvPr id="6" name="Immagine 5">
            <a:extLst>
              <a:ext uri="{FF2B5EF4-FFF2-40B4-BE49-F238E27FC236}">
                <a16:creationId xmlns:a16="http://schemas.microsoft.com/office/drawing/2014/main" id="{1AD98349-F6E4-493C-A24F-00C9693308AE}"/>
              </a:ext>
            </a:extLst>
          </p:cNvPr>
          <p:cNvPicPr>
            <a:picLocks noChangeAspect="1"/>
          </p:cNvPicPr>
          <p:nvPr/>
        </p:nvPicPr>
        <p:blipFill>
          <a:blip r:embed="rId2"/>
          <a:stretch>
            <a:fillRect/>
          </a:stretch>
        </p:blipFill>
        <p:spPr>
          <a:xfrm>
            <a:off x="418691" y="1947043"/>
            <a:ext cx="8184982" cy="4136497"/>
          </a:xfrm>
          <a:prstGeom prst="rect">
            <a:avLst/>
          </a:prstGeom>
          <a:ln w="28575">
            <a:solidFill>
              <a:schemeClr val="accent3"/>
            </a:solidFill>
          </a:ln>
        </p:spPr>
      </p:pic>
    </p:spTree>
    <p:extLst>
      <p:ext uri="{BB962C8B-B14F-4D97-AF65-F5344CB8AC3E}">
        <p14:creationId xmlns:p14="http://schemas.microsoft.com/office/powerpoint/2010/main" val="3234391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4B7DCB5-51A9-473C-BC50-2830CEB61657}"/>
              </a:ext>
            </a:extLst>
          </p:cNvPr>
          <p:cNvSpPr/>
          <p:nvPr/>
        </p:nvSpPr>
        <p:spPr>
          <a:xfrm>
            <a:off x="274569" y="178776"/>
            <a:ext cx="7149961" cy="707886"/>
          </a:xfrm>
          <a:prstGeom prst="rect">
            <a:avLst/>
          </a:prstGeom>
        </p:spPr>
        <p:txBody>
          <a:bodyPr wrap="square">
            <a:spAutoFit/>
          </a:bodyPr>
          <a:lstStyle/>
          <a:p>
            <a:r>
              <a:rPr lang="en-US" altLang="ko-KR" sz="4000" b="1" dirty="0">
                <a:solidFill>
                  <a:srgbClr val="A0C82F"/>
                </a:solidFill>
                <a:latin typeface="Kristen ITC" panose="03050502040202030202" pitchFamily="66" charset="0"/>
                <a:cs typeface="Arial" pitchFamily="34" charset="0"/>
              </a:rPr>
              <a:t>E-</a:t>
            </a:r>
            <a:r>
              <a:rPr lang="en-US" altLang="ko-KR" sz="4000" b="1" dirty="0" err="1">
                <a:solidFill>
                  <a:srgbClr val="A0C82F"/>
                </a:solidFill>
                <a:latin typeface="Kristen ITC" panose="03050502040202030202" pitchFamily="66" charset="0"/>
                <a:cs typeface="Arial" pitchFamily="34" charset="0"/>
              </a:rPr>
              <a:t>Voli</a:t>
            </a:r>
            <a:r>
              <a:rPr lang="en-US" altLang="ko-KR" sz="4000" b="1" dirty="0">
                <a:solidFill>
                  <a:srgbClr val="A0C82F"/>
                </a:solidFill>
                <a:latin typeface="Kristen ITC" panose="03050502040202030202" pitchFamily="66" charset="0"/>
                <a:cs typeface="Arial" pitchFamily="34" charset="0"/>
              </a:rPr>
              <a:t> : un tool di </a:t>
            </a:r>
            <a:r>
              <a:rPr lang="en-US" altLang="ko-KR" sz="4000" b="1" dirty="0" err="1">
                <a:solidFill>
                  <a:srgbClr val="A0C82F"/>
                </a:solidFill>
                <a:latin typeface="Kristen ITC" panose="03050502040202030202" pitchFamily="66" charset="0"/>
                <a:cs typeface="Arial" pitchFamily="34" charset="0"/>
              </a:rPr>
              <a:t>PoliMi</a:t>
            </a:r>
            <a:endParaRPr lang="it-IT" sz="4000" dirty="0">
              <a:solidFill>
                <a:srgbClr val="A0C82F"/>
              </a:solidFill>
            </a:endParaRPr>
          </a:p>
        </p:txBody>
      </p:sp>
      <p:sp>
        <p:nvSpPr>
          <p:cNvPr id="10" name="Rettangolo 9">
            <a:extLst>
              <a:ext uri="{FF2B5EF4-FFF2-40B4-BE49-F238E27FC236}">
                <a16:creationId xmlns:a16="http://schemas.microsoft.com/office/drawing/2014/main" id="{8B5E4677-2271-40A3-A314-E34923A04865}"/>
              </a:ext>
            </a:extLst>
          </p:cNvPr>
          <p:cNvSpPr/>
          <p:nvPr/>
        </p:nvSpPr>
        <p:spPr>
          <a:xfrm>
            <a:off x="274569" y="963882"/>
            <a:ext cx="11011660" cy="461665"/>
          </a:xfrm>
          <a:prstGeom prst="rect">
            <a:avLst/>
          </a:prstGeom>
        </p:spPr>
        <p:txBody>
          <a:bodyPr wrap="square">
            <a:spAutoFit/>
          </a:bodyPr>
          <a:lstStyle/>
          <a:p>
            <a:r>
              <a:rPr lang="it-IT" sz="2400" dirty="0">
                <a:solidFill>
                  <a:srgbClr val="A0C82F"/>
                </a:solidFill>
                <a:latin typeface="Kristen ITC" panose="03050502040202030202" pitchFamily="66" charset="0"/>
              </a:rPr>
              <a:t>Ma anche lo studente ha la sua reportistica…</a:t>
            </a:r>
          </a:p>
        </p:txBody>
      </p:sp>
      <p:pic>
        <p:nvPicPr>
          <p:cNvPr id="5" name="Immagine 4">
            <a:extLst>
              <a:ext uri="{FF2B5EF4-FFF2-40B4-BE49-F238E27FC236}">
                <a16:creationId xmlns:a16="http://schemas.microsoft.com/office/drawing/2014/main" id="{2165D39B-BE51-476A-8F17-C4B9ED39BF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6112" y="1604420"/>
            <a:ext cx="7585280" cy="4518889"/>
          </a:xfrm>
          <a:prstGeom prst="rect">
            <a:avLst/>
          </a:prstGeom>
          <a:ln w="28575">
            <a:solidFill>
              <a:schemeClr val="accent3"/>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848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nero, scuro, tenendo, cibo&#10;&#10;Descrizione generata automaticamente">
            <a:extLst>
              <a:ext uri="{FF2B5EF4-FFF2-40B4-BE49-F238E27FC236}">
                <a16:creationId xmlns:a16="http://schemas.microsoft.com/office/drawing/2014/main" id="{DFC6F133-734E-4AC7-AEDF-30B74185C187}"/>
              </a:ext>
            </a:extLst>
          </p:cNvPr>
          <p:cNvPicPr>
            <a:picLocks noChangeAspect="1"/>
          </p:cNvPicPr>
          <p:nvPr/>
        </p:nvPicPr>
        <p:blipFill rotWithShape="1">
          <a:blip r:embed="rId2">
            <a:extLst>
              <a:ext uri="{28A0092B-C50C-407E-A947-70E740481C1C}">
                <a14:useLocalDpi xmlns:a14="http://schemas.microsoft.com/office/drawing/2010/main" val="0"/>
              </a:ext>
            </a:extLst>
          </a:blip>
          <a:srcRect l="22544" r="1" b="1"/>
          <a:stretch/>
        </p:blipFill>
        <p:spPr>
          <a:xfrm>
            <a:off x="838200" y="-3810"/>
            <a:ext cx="9928860" cy="6858001"/>
          </a:xfrm>
          <a:prstGeom prst="rect">
            <a:avLst/>
          </a:prstGeom>
        </p:spPr>
      </p:pic>
      <p:pic>
        <p:nvPicPr>
          <p:cNvPr id="8" name="Picture 7">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FB712B1-379A-4609-BED9-E2810ED559DE}"/>
              </a:ext>
            </a:extLst>
          </p:cNvPr>
          <p:cNvSpPr txBox="1">
            <a:spLocks/>
          </p:cNvSpPr>
          <p:nvPr/>
        </p:nvSpPr>
        <p:spPr>
          <a:xfrm>
            <a:off x="2524539" y="3135779"/>
            <a:ext cx="5854148" cy="21976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ko-KR" sz="4800" b="1" dirty="0">
                <a:solidFill>
                  <a:schemeClr val="accent5"/>
                </a:solidFill>
                <a:latin typeface="Kristen ITC" panose="03050502040202030202" pitchFamily="66" charset="0"/>
                <a:ea typeface="+mn-ea"/>
                <a:cs typeface="Arial" pitchFamily="34" charset="0"/>
              </a:rPr>
              <a:t>E-Dash:</a:t>
            </a:r>
            <a:br>
              <a:rPr lang="en-US" altLang="ko-KR" sz="4800" b="1" dirty="0">
                <a:solidFill>
                  <a:schemeClr val="accent5"/>
                </a:solidFill>
                <a:latin typeface="Kristen ITC" panose="03050502040202030202" pitchFamily="66" charset="0"/>
                <a:ea typeface="+mn-ea"/>
                <a:cs typeface="Arial" pitchFamily="34" charset="0"/>
              </a:rPr>
            </a:br>
            <a:r>
              <a:rPr lang="en-US" altLang="ko-KR" sz="4800" b="1" dirty="0" err="1">
                <a:solidFill>
                  <a:schemeClr val="accent5"/>
                </a:solidFill>
                <a:latin typeface="Kristen ITC" panose="03050502040202030202" pitchFamily="66" charset="0"/>
                <a:ea typeface="+mn-ea"/>
                <a:cs typeface="Arial" pitchFamily="34" charset="0"/>
              </a:rPr>
              <a:t>il</a:t>
            </a:r>
            <a:r>
              <a:rPr lang="en-US" altLang="ko-KR" sz="4800" b="1" dirty="0">
                <a:solidFill>
                  <a:schemeClr val="accent5"/>
                </a:solidFill>
                <a:latin typeface="Kristen ITC" panose="03050502040202030202" pitchFamily="66" charset="0"/>
                <a:ea typeface="+mn-ea"/>
                <a:cs typeface="Arial" pitchFamily="34" charset="0"/>
              </a:rPr>
              <a:t> </a:t>
            </a:r>
            <a:r>
              <a:rPr lang="en-US" altLang="ko-KR" sz="4800" b="1" dirty="0" err="1">
                <a:solidFill>
                  <a:schemeClr val="accent5"/>
                </a:solidFill>
                <a:latin typeface="Kristen ITC" panose="03050502040202030202" pitchFamily="66" charset="0"/>
                <a:ea typeface="+mn-ea"/>
                <a:cs typeface="Arial" pitchFamily="34" charset="0"/>
              </a:rPr>
              <a:t>nostro</a:t>
            </a:r>
            <a:r>
              <a:rPr lang="en-US" altLang="ko-KR" sz="4800" b="1" dirty="0">
                <a:solidFill>
                  <a:schemeClr val="accent5"/>
                </a:solidFill>
                <a:latin typeface="Kristen ITC" panose="03050502040202030202" pitchFamily="66" charset="0"/>
                <a:ea typeface="+mn-ea"/>
                <a:cs typeface="Arial" pitchFamily="34" charset="0"/>
              </a:rPr>
              <a:t> output… </a:t>
            </a:r>
            <a:r>
              <a:rPr lang="en-US" altLang="ko-KR" sz="4800" b="1" dirty="0" err="1">
                <a:solidFill>
                  <a:schemeClr val="accent5"/>
                </a:solidFill>
                <a:latin typeface="Kristen ITC" panose="03050502040202030202" pitchFamily="66" charset="0"/>
                <a:ea typeface="+mn-ea"/>
                <a:cs typeface="Arial" pitchFamily="34" charset="0"/>
              </a:rPr>
              <a:t>più</a:t>
            </a:r>
            <a:r>
              <a:rPr lang="en-US" altLang="ko-KR" sz="4800" b="1" dirty="0">
                <a:solidFill>
                  <a:schemeClr val="accent5"/>
                </a:solidFill>
                <a:latin typeface="Kristen ITC" panose="03050502040202030202" pitchFamily="66" charset="0"/>
                <a:ea typeface="+mn-ea"/>
                <a:cs typeface="Arial" pitchFamily="34" charset="0"/>
              </a:rPr>
              <a:t> </a:t>
            </a:r>
            <a:r>
              <a:rPr lang="en-US" altLang="ko-KR" sz="4800" b="1" dirty="0" err="1">
                <a:solidFill>
                  <a:schemeClr val="accent5"/>
                </a:solidFill>
                <a:latin typeface="Kristen ITC" panose="03050502040202030202" pitchFamily="66" charset="0"/>
                <a:ea typeface="+mn-ea"/>
                <a:cs typeface="Arial" pitchFamily="34" charset="0"/>
              </a:rPr>
              <a:t>fumoso</a:t>
            </a:r>
            <a:endParaRPr lang="en-US" altLang="ko-KR" sz="4800" b="1" dirty="0">
              <a:solidFill>
                <a:schemeClr val="accent5"/>
              </a:solidFill>
              <a:latin typeface="Kristen ITC" panose="03050502040202030202" pitchFamily="66" charset="0"/>
              <a:ea typeface="+mn-ea"/>
              <a:cs typeface="Arial" pitchFamily="34" charset="0"/>
            </a:endParaRPr>
          </a:p>
        </p:txBody>
      </p:sp>
      <p:sp>
        <p:nvSpPr>
          <p:cNvPr id="6" name="Pentagon 128">
            <a:extLst>
              <a:ext uri="{FF2B5EF4-FFF2-40B4-BE49-F238E27FC236}">
                <a16:creationId xmlns:a16="http://schemas.microsoft.com/office/drawing/2014/main" id="{B9723191-CF48-4F97-9E75-F17D22BBC39F}"/>
              </a:ext>
            </a:extLst>
          </p:cNvPr>
          <p:cNvSpPr/>
          <p:nvPr/>
        </p:nvSpPr>
        <p:spPr>
          <a:xfrm>
            <a:off x="0" y="206635"/>
            <a:ext cx="1488245" cy="768000"/>
          </a:xfrm>
          <a:prstGeom prst="homePlate">
            <a:avLst>
              <a:gd name="adj" fmla="val 549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7" name="Rectangle 2">
            <a:extLst>
              <a:ext uri="{FF2B5EF4-FFF2-40B4-BE49-F238E27FC236}">
                <a16:creationId xmlns:a16="http://schemas.microsoft.com/office/drawing/2014/main" id="{F0F6AE07-59CB-4BF2-A63F-839E51068923}"/>
              </a:ext>
            </a:extLst>
          </p:cNvPr>
          <p:cNvSpPr/>
          <p:nvPr/>
        </p:nvSpPr>
        <p:spPr>
          <a:xfrm>
            <a:off x="1193885" y="206635"/>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9" name="TextBox 10">
            <a:extLst>
              <a:ext uri="{FF2B5EF4-FFF2-40B4-BE49-F238E27FC236}">
                <a16:creationId xmlns:a16="http://schemas.microsoft.com/office/drawing/2014/main" id="{13CFAB5C-DB37-44D8-9957-5D60BCA086A3}"/>
              </a:ext>
            </a:extLst>
          </p:cNvPr>
          <p:cNvSpPr txBox="1"/>
          <p:nvPr/>
        </p:nvSpPr>
        <p:spPr bwMode="auto">
          <a:xfrm>
            <a:off x="1693551" y="311994"/>
            <a:ext cx="6197332" cy="584775"/>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E-Dash: </a:t>
            </a:r>
            <a:r>
              <a:rPr lang="it-IT" sz="1600" b="1" dirty="0">
                <a:cs typeface="Arial" pitchFamily="34" charset="0"/>
              </a:rPr>
              <a:t>strumento digitale personalizzato per la verifica delle competenze</a:t>
            </a:r>
            <a:r>
              <a:rPr lang="en-US" altLang="ko-KR" sz="1600" b="1" dirty="0">
                <a:cs typeface="Arial" pitchFamily="34" charset="0"/>
              </a:rPr>
              <a:t> </a:t>
            </a:r>
          </a:p>
        </p:txBody>
      </p:sp>
      <p:sp>
        <p:nvSpPr>
          <p:cNvPr id="10" name="TextBox 116">
            <a:extLst>
              <a:ext uri="{FF2B5EF4-FFF2-40B4-BE49-F238E27FC236}">
                <a16:creationId xmlns:a16="http://schemas.microsoft.com/office/drawing/2014/main" id="{CA80818B-1B17-4046-9804-3BB240277577}"/>
              </a:ext>
            </a:extLst>
          </p:cNvPr>
          <p:cNvSpPr txBox="1"/>
          <p:nvPr/>
        </p:nvSpPr>
        <p:spPr>
          <a:xfrm>
            <a:off x="233422" y="322316"/>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05</a:t>
            </a:r>
          </a:p>
        </p:txBody>
      </p:sp>
    </p:spTree>
    <p:extLst>
      <p:ext uri="{BB962C8B-B14F-4D97-AF65-F5344CB8AC3E}">
        <p14:creationId xmlns:p14="http://schemas.microsoft.com/office/powerpoint/2010/main" val="2219327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37F6713-10F3-4164-955A-7C9BF2D61B7C}"/>
              </a:ext>
            </a:extLst>
          </p:cNvPr>
          <p:cNvSpPr/>
          <p:nvPr/>
        </p:nvSpPr>
        <p:spPr>
          <a:xfrm>
            <a:off x="5562601" y="1113182"/>
            <a:ext cx="6185451" cy="4524315"/>
          </a:xfrm>
          <a:prstGeom prst="rect">
            <a:avLst/>
          </a:prstGeom>
        </p:spPr>
        <p:txBody>
          <a:bodyPr wrap="square">
            <a:spAutoFit/>
          </a:bodyPr>
          <a:lstStyle/>
          <a:p>
            <a:pPr algn="just"/>
            <a:r>
              <a:rPr lang="it-IT" dirty="0">
                <a:solidFill>
                  <a:schemeClr val="accent1">
                    <a:lumMod val="60000"/>
                    <a:lumOff val="40000"/>
                  </a:schemeClr>
                </a:solidFill>
                <a:latin typeface="Kristen ITC" panose="03050502040202030202" pitchFamily="66" charset="0"/>
              </a:rPr>
              <a:t>Questo output è ancora alla fase di </a:t>
            </a:r>
            <a:r>
              <a:rPr lang="it-IT" i="1" dirty="0" err="1">
                <a:solidFill>
                  <a:schemeClr val="accent1">
                    <a:lumMod val="60000"/>
                    <a:lumOff val="40000"/>
                  </a:schemeClr>
                </a:solidFill>
                <a:latin typeface="Kristen ITC" panose="03050502040202030202" pitchFamily="66" charset="0"/>
              </a:rPr>
              <a:t>need</a:t>
            </a:r>
            <a:r>
              <a:rPr lang="it-IT" i="1" dirty="0">
                <a:solidFill>
                  <a:schemeClr val="accent1">
                    <a:lumMod val="60000"/>
                    <a:lumOff val="40000"/>
                  </a:schemeClr>
                </a:solidFill>
                <a:latin typeface="Kristen ITC" panose="03050502040202030202" pitchFamily="66" charset="0"/>
              </a:rPr>
              <a:t> </a:t>
            </a:r>
            <a:r>
              <a:rPr lang="it-IT" i="1" dirty="0" err="1">
                <a:solidFill>
                  <a:schemeClr val="accent1">
                    <a:lumMod val="60000"/>
                    <a:lumOff val="40000"/>
                  </a:schemeClr>
                </a:solidFill>
                <a:latin typeface="Kristen ITC" panose="03050502040202030202" pitchFamily="66" charset="0"/>
              </a:rPr>
              <a:t>analysis</a:t>
            </a:r>
            <a:r>
              <a:rPr lang="it-IT" dirty="0">
                <a:solidFill>
                  <a:schemeClr val="accent1">
                    <a:lumMod val="60000"/>
                    <a:lumOff val="40000"/>
                  </a:schemeClr>
                </a:solidFill>
                <a:latin typeface="Kristen ITC" panose="03050502040202030202" pitchFamily="66" charset="0"/>
              </a:rPr>
              <a:t> e primo sviluppo</a:t>
            </a:r>
          </a:p>
          <a:p>
            <a:pPr algn="just"/>
            <a:r>
              <a:rPr lang="it-IT" dirty="0">
                <a:solidFill>
                  <a:schemeClr val="accent1">
                    <a:lumMod val="60000"/>
                    <a:lumOff val="40000"/>
                  </a:schemeClr>
                </a:solidFill>
                <a:latin typeface="Kristen ITC" panose="03050502040202030202" pitchFamily="66" charset="0"/>
              </a:rPr>
              <a:t>Probabilmente sarà un blocco di Moodle</a:t>
            </a:r>
          </a:p>
          <a:p>
            <a:pPr algn="just"/>
            <a:r>
              <a:rPr lang="it-IT" dirty="0">
                <a:solidFill>
                  <a:schemeClr val="accent1">
                    <a:lumMod val="60000"/>
                    <a:lumOff val="40000"/>
                  </a:schemeClr>
                </a:solidFill>
                <a:latin typeface="Kristen ITC" panose="03050502040202030202" pitchFamily="66" charset="0"/>
              </a:rPr>
              <a:t>Obiettivi:</a:t>
            </a:r>
          </a:p>
          <a:p>
            <a:pPr marL="742950" lvl="1" indent="-285750" algn="just">
              <a:buFont typeface="Arial" panose="020B0604020202020204" pitchFamily="34" charset="0"/>
              <a:buChar char="•"/>
            </a:pPr>
            <a:r>
              <a:rPr lang="it-IT" dirty="0">
                <a:solidFill>
                  <a:schemeClr val="accent1">
                    <a:lumMod val="60000"/>
                    <a:lumOff val="40000"/>
                  </a:schemeClr>
                </a:solidFill>
                <a:latin typeface="Kristen ITC" panose="03050502040202030202" pitchFamily="66" charset="0"/>
              </a:rPr>
              <a:t>fornire ai docenti uno strumento in grado di sintetizzare il processo di apprendimento degli studenti basato anche sull’intero ecosistema di ELSE</a:t>
            </a:r>
          </a:p>
          <a:p>
            <a:pPr marL="742950" lvl="1" indent="-285750" algn="just">
              <a:buFont typeface="Arial" panose="020B0604020202020204" pitchFamily="34" charset="0"/>
              <a:buChar char="•"/>
            </a:pPr>
            <a:r>
              <a:rPr lang="it-IT" dirty="0">
                <a:solidFill>
                  <a:schemeClr val="accent1">
                    <a:lumMod val="60000"/>
                    <a:lumOff val="40000"/>
                  </a:schemeClr>
                </a:solidFill>
                <a:latin typeface="Kristen ITC" panose="03050502040202030202" pitchFamily="66" charset="0"/>
              </a:rPr>
              <a:t>garantire agli studenti un pannello riassuntivo delle proprie esperienze di apprendimento attraverso le interazioni con l’ecosistema ELSE</a:t>
            </a:r>
          </a:p>
          <a:p>
            <a:pPr marL="268288" lvl="1" algn="just"/>
            <a:r>
              <a:rPr lang="it-IT" dirty="0">
                <a:solidFill>
                  <a:schemeClr val="accent1">
                    <a:lumMod val="60000"/>
                    <a:lumOff val="40000"/>
                  </a:schemeClr>
                </a:solidFill>
                <a:latin typeface="Kristen ITC" panose="03050502040202030202" pitchFamily="66" charset="0"/>
              </a:rPr>
              <a:t>Integrerà le informazioni provenienti da log e valutazioni di moodle con quelle che i due tool di ELSE metteranno a disposizione </a:t>
            </a:r>
            <a:r>
              <a:rPr lang="it-IT" u="sng" dirty="0">
                <a:solidFill>
                  <a:schemeClr val="accent1">
                    <a:lumMod val="60000"/>
                    <a:lumOff val="40000"/>
                  </a:schemeClr>
                </a:solidFill>
                <a:latin typeface="Kristen ITC" panose="03050502040202030202" pitchFamily="66" charset="0"/>
              </a:rPr>
              <a:t>senza sovrapporsi al registro del valutatore</a:t>
            </a:r>
            <a:endParaRPr lang="it-IT" sz="2800" u="sng" dirty="0">
              <a:solidFill>
                <a:schemeClr val="accent1">
                  <a:lumMod val="60000"/>
                  <a:lumOff val="40000"/>
                </a:schemeClr>
              </a:solidFill>
              <a:latin typeface="Kristen ITC" panose="03050502040202030202" pitchFamily="66" charset="0"/>
            </a:endParaRPr>
          </a:p>
        </p:txBody>
      </p:sp>
      <p:pic>
        <p:nvPicPr>
          <p:cNvPr id="4" name="Immagine 3">
            <a:extLst>
              <a:ext uri="{FF2B5EF4-FFF2-40B4-BE49-F238E27FC236}">
                <a16:creationId xmlns:a16="http://schemas.microsoft.com/office/drawing/2014/main" id="{DBC235EF-F463-4DD3-BC0F-CB779159BD50}"/>
              </a:ext>
            </a:extLst>
          </p:cNvPr>
          <p:cNvPicPr>
            <a:picLocks noChangeAspect="1"/>
          </p:cNvPicPr>
          <p:nvPr/>
        </p:nvPicPr>
        <p:blipFill>
          <a:blip r:embed="rId2"/>
          <a:stretch>
            <a:fillRect/>
          </a:stretch>
        </p:blipFill>
        <p:spPr>
          <a:xfrm>
            <a:off x="443948" y="1884738"/>
            <a:ext cx="4828450" cy="2981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tangolo 4">
            <a:extLst>
              <a:ext uri="{FF2B5EF4-FFF2-40B4-BE49-F238E27FC236}">
                <a16:creationId xmlns:a16="http://schemas.microsoft.com/office/drawing/2014/main" id="{5E494E72-578C-4423-92B3-EF97D100F1D2}"/>
              </a:ext>
            </a:extLst>
          </p:cNvPr>
          <p:cNvSpPr/>
          <p:nvPr/>
        </p:nvSpPr>
        <p:spPr>
          <a:xfrm>
            <a:off x="443948" y="352046"/>
            <a:ext cx="2348948" cy="584775"/>
          </a:xfrm>
          <a:prstGeom prst="rect">
            <a:avLst/>
          </a:prstGeom>
        </p:spPr>
        <p:txBody>
          <a:bodyPr wrap="square">
            <a:spAutoFit/>
          </a:bodyPr>
          <a:lstStyle/>
          <a:p>
            <a:r>
              <a:rPr lang="en-US" altLang="ko-KR" sz="3200" b="1" dirty="0">
                <a:solidFill>
                  <a:schemeClr val="accent5"/>
                </a:solidFill>
                <a:latin typeface="Kristen ITC" panose="03050502040202030202" pitchFamily="66" charset="0"/>
                <a:cs typeface="Arial" pitchFamily="34" charset="0"/>
              </a:rPr>
              <a:t>E-Dash:</a:t>
            </a:r>
            <a:endParaRPr lang="it-IT" sz="3200" dirty="0"/>
          </a:p>
        </p:txBody>
      </p:sp>
    </p:spTree>
    <p:extLst>
      <p:ext uri="{BB962C8B-B14F-4D97-AF65-F5344CB8AC3E}">
        <p14:creationId xmlns:p14="http://schemas.microsoft.com/office/powerpoint/2010/main" val="681812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7E9A288-C1B3-4CB5-955F-453E11EC9748}"/>
              </a:ext>
            </a:extLst>
          </p:cNvPr>
          <p:cNvSpPr>
            <a:spLocks noGrp="1"/>
          </p:cNvSpPr>
          <p:nvPr>
            <p:ph type="pic" sz="quarter" idx="11"/>
          </p:nvPr>
        </p:nvSpPr>
        <p:spPr>
          <a:xfrm>
            <a:off x="5872454" y="347620"/>
            <a:ext cx="5887860" cy="5877688"/>
          </a:xfrm>
        </p:spPr>
      </p:sp>
      <p:sp>
        <p:nvSpPr>
          <p:cNvPr id="7" name="TextBox 20">
            <a:extLst>
              <a:ext uri="{FF2B5EF4-FFF2-40B4-BE49-F238E27FC236}">
                <a16:creationId xmlns:a16="http://schemas.microsoft.com/office/drawing/2014/main" id="{2943223B-B415-4F2B-A243-24C4E89AD7AD}"/>
              </a:ext>
            </a:extLst>
          </p:cNvPr>
          <p:cNvSpPr txBox="1"/>
          <p:nvPr/>
        </p:nvSpPr>
        <p:spPr>
          <a:xfrm>
            <a:off x="214632" y="241785"/>
            <a:ext cx="9217755" cy="861774"/>
          </a:xfrm>
          <a:prstGeom prst="rect">
            <a:avLst/>
          </a:prstGeom>
          <a:noFill/>
        </p:spPr>
        <p:txBody>
          <a:bodyPr wrap="square" rtlCol="0" anchor="ctr">
            <a:spAutoFit/>
          </a:bodyPr>
          <a:lstStyle/>
          <a:p>
            <a:pPr algn="ctr"/>
            <a:r>
              <a:rPr lang="en-US" altLang="ko-KR" sz="5000" dirty="0">
                <a:solidFill>
                  <a:schemeClr val="bg1"/>
                </a:solidFill>
                <a:latin typeface="Kristen ITC" panose="03050502040202030202" pitchFamily="66" charset="0"/>
                <a:cs typeface="Arial" pitchFamily="34" charset="0"/>
              </a:rPr>
              <a:t>Save the date!!!</a:t>
            </a:r>
            <a:endParaRPr lang="ko-KR" altLang="en-US" sz="5000" dirty="0">
              <a:solidFill>
                <a:schemeClr val="bg1"/>
              </a:solidFill>
              <a:latin typeface="Kristen ITC" panose="03050502040202030202" pitchFamily="66" charset="0"/>
              <a:cs typeface="Arial" pitchFamily="34" charset="0"/>
            </a:endParaRPr>
          </a:p>
        </p:txBody>
      </p:sp>
      <p:sp>
        <p:nvSpPr>
          <p:cNvPr id="6" name="TextBox 20">
            <a:extLst>
              <a:ext uri="{FF2B5EF4-FFF2-40B4-BE49-F238E27FC236}">
                <a16:creationId xmlns:a16="http://schemas.microsoft.com/office/drawing/2014/main" id="{B028C539-AAA2-4A80-A094-D04A16A773F1}"/>
              </a:ext>
            </a:extLst>
          </p:cNvPr>
          <p:cNvSpPr txBox="1"/>
          <p:nvPr/>
        </p:nvSpPr>
        <p:spPr>
          <a:xfrm>
            <a:off x="2292540" y="2309489"/>
            <a:ext cx="5060646" cy="2400657"/>
          </a:xfrm>
          <a:prstGeom prst="rect">
            <a:avLst/>
          </a:prstGeom>
          <a:noFill/>
        </p:spPr>
        <p:txBody>
          <a:bodyPr wrap="square" rtlCol="0" anchor="ctr">
            <a:spAutoFit/>
          </a:bodyPr>
          <a:lstStyle/>
          <a:p>
            <a:r>
              <a:rPr lang="en-US" altLang="ko-KR" sz="5000" dirty="0">
                <a:ln w="0"/>
                <a:effectLst>
                  <a:outerShdw blurRad="38100" dist="19050" dir="2700000" algn="tl" rotWithShape="0">
                    <a:schemeClr val="dk1">
                      <a:alpha val="40000"/>
                    </a:schemeClr>
                  </a:outerShdw>
                </a:effectLst>
                <a:latin typeface="Kristen ITC" panose="03050502040202030202" pitchFamily="66" charset="0"/>
                <a:cs typeface="Arial" pitchFamily="34" charset="0"/>
              </a:rPr>
              <a:t>I</a:t>
            </a:r>
            <a:r>
              <a:rPr lang="en-US" altLang="ko-KR" sz="5000" dirty="0">
                <a:solidFill>
                  <a:schemeClr val="bg1"/>
                </a:solidFill>
                <a:latin typeface="Kristen ITC" panose="03050502040202030202" pitchFamily="66" charset="0"/>
                <a:cs typeface="Arial" pitchFamily="34" charset="0"/>
              </a:rPr>
              <a:t>ntensive </a:t>
            </a:r>
          </a:p>
          <a:p>
            <a:r>
              <a:rPr lang="en-US" altLang="ko-KR" sz="5000" dirty="0">
                <a:ln w="0"/>
                <a:effectLst>
                  <a:outerShdw blurRad="38100" dist="19050" dir="2700000" algn="tl" rotWithShape="0">
                    <a:schemeClr val="dk1">
                      <a:alpha val="40000"/>
                    </a:schemeClr>
                  </a:outerShdw>
                </a:effectLst>
                <a:latin typeface="Kristen ITC" panose="03050502040202030202" pitchFamily="66" charset="0"/>
                <a:cs typeface="Arial" pitchFamily="34" charset="0"/>
              </a:rPr>
              <a:t>S</a:t>
            </a:r>
            <a:r>
              <a:rPr lang="en-US" altLang="ko-KR" sz="5000" dirty="0">
                <a:solidFill>
                  <a:schemeClr val="bg1"/>
                </a:solidFill>
                <a:latin typeface="Kristen ITC" panose="03050502040202030202" pitchFamily="66" charset="0"/>
                <a:cs typeface="Arial" pitchFamily="34" charset="0"/>
              </a:rPr>
              <a:t>tudy </a:t>
            </a:r>
          </a:p>
          <a:p>
            <a:r>
              <a:rPr lang="en-US" altLang="ko-KR" sz="5000" dirty="0" err="1">
                <a:ln w="0"/>
                <a:effectLst>
                  <a:outerShdw blurRad="38100" dist="19050" dir="2700000" algn="tl" rotWithShape="0">
                    <a:schemeClr val="dk1">
                      <a:alpha val="40000"/>
                    </a:schemeClr>
                  </a:outerShdw>
                </a:effectLst>
                <a:latin typeface="Kristen ITC" panose="03050502040202030202" pitchFamily="66" charset="0"/>
                <a:cs typeface="Arial" pitchFamily="34" charset="0"/>
              </a:rPr>
              <a:t>P</a:t>
            </a:r>
            <a:r>
              <a:rPr lang="en-US" altLang="ko-KR" sz="5000" dirty="0" err="1">
                <a:solidFill>
                  <a:schemeClr val="bg1"/>
                </a:solidFill>
                <a:latin typeface="Kristen ITC" panose="03050502040202030202" pitchFamily="66" charset="0"/>
                <a:cs typeface="Arial" pitchFamily="34" charset="0"/>
              </a:rPr>
              <a:t>rogramme</a:t>
            </a:r>
            <a:endParaRPr lang="ko-KR" altLang="en-US" sz="5000" dirty="0">
              <a:solidFill>
                <a:schemeClr val="bg1"/>
              </a:solidFill>
              <a:latin typeface="Kristen ITC" panose="03050502040202030202" pitchFamily="66" charset="0"/>
              <a:cs typeface="Arial" pitchFamily="34" charset="0"/>
            </a:endParaRPr>
          </a:p>
        </p:txBody>
      </p:sp>
      <p:sp>
        <p:nvSpPr>
          <p:cNvPr id="10" name="Rettangolo con angoli arrotondati 9">
            <a:extLst>
              <a:ext uri="{FF2B5EF4-FFF2-40B4-BE49-F238E27FC236}">
                <a16:creationId xmlns:a16="http://schemas.microsoft.com/office/drawing/2014/main" id="{AA31B8BA-A407-4F3B-AFA8-9D0623FE27ED}"/>
              </a:ext>
            </a:extLst>
          </p:cNvPr>
          <p:cNvSpPr/>
          <p:nvPr/>
        </p:nvSpPr>
        <p:spPr>
          <a:xfrm>
            <a:off x="8137236" y="3048000"/>
            <a:ext cx="1662546" cy="4618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Box 20">
            <a:extLst>
              <a:ext uri="{FF2B5EF4-FFF2-40B4-BE49-F238E27FC236}">
                <a16:creationId xmlns:a16="http://schemas.microsoft.com/office/drawing/2014/main" id="{531092B5-A401-4D17-B0BC-43A2F658645D}"/>
              </a:ext>
            </a:extLst>
          </p:cNvPr>
          <p:cNvSpPr txBox="1"/>
          <p:nvPr/>
        </p:nvSpPr>
        <p:spPr>
          <a:xfrm>
            <a:off x="6829722" y="2524377"/>
            <a:ext cx="4746450" cy="1384995"/>
          </a:xfrm>
          <a:prstGeom prst="rect">
            <a:avLst/>
          </a:prstGeom>
          <a:noFill/>
          <a:effectLst>
            <a:outerShdw blurRad="50800" dist="50800" dir="5400000" algn="ctr" rotWithShape="0">
              <a:schemeClr val="accent1"/>
            </a:outerShdw>
          </a:effectLst>
        </p:spPr>
        <p:txBody>
          <a:bodyPr wrap="square" rtlCol="0" anchor="ctr">
            <a:spAutoFit/>
          </a:bodyPr>
          <a:lstStyle/>
          <a:p>
            <a:pPr algn="ctr"/>
            <a:r>
              <a:rPr lang="en-US" altLang="ko-KR" sz="2800" dirty="0">
                <a:ln w="0"/>
                <a:effectLst>
                  <a:outerShdw blurRad="38100" dist="19050" dir="2700000" algn="tl" rotWithShape="0">
                    <a:schemeClr val="dk1">
                      <a:alpha val="40000"/>
                    </a:schemeClr>
                  </a:outerShdw>
                </a:effectLst>
                <a:latin typeface="Kristen ITC" panose="03050502040202030202" pitchFamily="66" charset="0"/>
                <a:cs typeface="Arial" pitchFamily="34" charset="0"/>
              </a:rPr>
              <a:t>Milano</a:t>
            </a:r>
          </a:p>
          <a:p>
            <a:pPr algn="ctr"/>
            <a:r>
              <a:rPr lang="en-US" altLang="ko-KR" sz="2800" dirty="0">
                <a:ln w="0"/>
                <a:effectLst>
                  <a:outerShdw blurRad="38100" dist="19050" dir="2700000" algn="tl" rotWithShape="0">
                    <a:schemeClr val="dk1">
                      <a:alpha val="40000"/>
                    </a:schemeClr>
                  </a:outerShdw>
                </a:effectLst>
                <a:latin typeface="Kristen ITC" panose="03050502040202030202" pitchFamily="66" charset="0"/>
                <a:cs typeface="Arial" pitchFamily="34" charset="0"/>
              </a:rPr>
              <a:t>03-07</a:t>
            </a:r>
            <a:br>
              <a:rPr lang="en-US" altLang="ko-KR" sz="2800" dirty="0">
                <a:ln w="0"/>
                <a:effectLst>
                  <a:outerShdw blurRad="38100" dist="19050" dir="2700000" algn="tl" rotWithShape="0">
                    <a:schemeClr val="dk1">
                      <a:alpha val="40000"/>
                    </a:schemeClr>
                  </a:outerShdw>
                </a:effectLst>
                <a:latin typeface="Kristen ITC" panose="03050502040202030202" pitchFamily="66" charset="0"/>
                <a:cs typeface="Arial" pitchFamily="34" charset="0"/>
              </a:rPr>
            </a:br>
            <a:r>
              <a:rPr lang="en-US" altLang="ko-KR" sz="2800" dirty="0" err="1">
                <a:ln w="0"/>
                <a:effectLst>
                  <a:outerShdw blurRad="38100" dist="19050" dir="2700000" algn="tl" rotWithShape="0">
                    <a:schemeClr val="dk1">
                      <a:alpha val="40000"/>
                    </a:schemeClr>
                  </a:outerShdw>
                </a:effectLst>
                <a:latin typeface="Kristen ITC" panose="03050502040202030202" pitchFamily="66" charset="0"/>
                <a:cs typeface="Arial" pitchFamily="34" charset="0"/>
              </a:rPr>
              <a:t>Febbraio</a:t>
            </a:r>
            <a:r>
              <a:rPr lang="en-US" altLang="ko-KR" sz="2800" dirty="0">
                <a:ln w="0"/>
                <a:effectLst>
                  <a:outerShdw blurRad="38100" dist="19050" dir="2700000" algn="tl" rotWithShape="0">
                    <a:schemeClr val="dk1">
                      <a:alpha val="40000"/>
                    </a:schemeClr>
                  </a:outerShdw>
                </a:effectLst>
                <a:latin typeface="Kristen ITC" panose="03050502040202030202" pitchFamily="66" charset="0"/>
                <a:cs typeface="Arial" pitchFamily="34" charset="0"/>
              </a:rPr>
              <a:t> 2020</a:t>
            </a:r>
            <a:endParaRPr lang="en-US" altLang="ko-KR" sz="2800" dirty="0">
              <a:latin typeface="Kristen ITC" panose="03050502040202030202" pitchFamily="66" charset="0"/>
              <a:cs typeface="Arial" pitchFamily="34" charset="0"/>
            </a:endParaRPr>
          </a:p>
        </p:txBody>
      </p:sp>
      <p:pic>
        <p:nvPicPr>
          <p:cNvPr id="2" name="Immagine 1">
            <a:extLst>
              <a:ext uri="{FF2B5EF4-FFF2-40B4-BE49-F238E27FC236}">
                <a16:creationId xmlns:a16="http://schemas.microsoft.com/office/drawing/2014/main" id="{DA677A9C-6DFD-445C-9139-C95591D5D472}"/>
              </a:ext>
            </a:extLst>
          </p:cNvPr>
          <p:cNvPicPr>
            <a:picLocks noChangeAspect="1"/>
          </p:cNvPicPr>
          <p:nvPr/>
        </p:nvPicPr>
        <p:blipFill rotWithShape="1">
          <a:blip r:embed="rId2"/>
          <a:srcRect l="68163" t="32884" r="18267" b="37926"/>
          <a:stretch/>
        </p:blipFill>
        <p:spPr>
          <a:xfrm>
            <a:off x="141895" y="2239854"/>
            <a:ext cx="2060901" cy="2378292"/>
          </a:xfrm>
          <a:prstGeom prst="rect">
            <a:avLst/>
          </a:prstGeom>
        </p:spPr>
      </p:pic>
    </p:spTree>
    <p:extLst>
      <p:ext uri="{BB962C8B-B14F-4D97-AF65-F5344CB8AC3E}">
        <p14:creationId xmlns:p14="http://schemas.microsoft.com/office/powerpoint/2010/main" val="47715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7172AF1-47AA-4C49-B9BF-4BA25F755221}"/>
              </a:ext>
            </a:extLst>
          </p:cNvPr>
          <p:cNvSpPr txBox="1"/>
          <p:nvPr/>
        </p:nvSpPr>
        <p:spPr>
          <a:xfrm>
            <a:off x="210245" y="492791"/>
            <a:ext cx="6147223" cy="861774"/>
          </a:xfrm>
          <a:prstGeom prst="rect">
            <a:avLst/>
          </a:prstGeom>
          <a:noFill/>
        </p:spPr>
        <p:txBody>
          <a:bodyPr wrap="square" rtlCol="0" anchor="ctr">
            <a:spAutoFit/>
          </a:bodyPr>
          <a:lstStyle/>
          <a:p>
            <a:r>
              <a:rPr lang="en-US" altLang="ko-KR" sz="5000" dirty="0">
                <a:solidFill>
                  <a:schemeClr val="bg1"/>
                </a:solidFill>
                <a:latin typeface="Kristen ITC" panose="03050502040202030202" pitchFamily="66" charset="0"/>
                <a:cs typeface="Arial" pitchFamily="34" charset="0"/>
              </a:rPr>
              <a:t>Una </a:t>
            </a:r>
            <a:r>
              <a:rPr lang="en-US" altLang="ko-KR" sz="5000" dirty="0" err="1">
                <a:solidFill>
                  <a:schemeClr val="bg1"/>
                </a:solidFill>
                <a:latin typeface="Kristen ITC" panose="03050502040202030202" pitchFamily="66" charset="0"/>
                <a:cs typeface="Arial" pitchFamily="34" charset="0"/>
              </a:rPr>
              <a:t>sintesi</a:t>
            </a:r>
            <a:r>
              <a:rPr lang="en-US" altLang="ko-KR" sz="5000" dirty="0">
                <a:solidFill>
                  <a:schemeClr val="bg1"/>
                </a:solidFill>
                <a:latin typeface="Kristen ITC" panose="03050502040202030202" pitchFamily="66" charset="0"/>
                <a:cs typeface="Arial" pitchFamily="34" charset="0"/>
              </a:rPr>
              <a:t>…</a:t>
            </a:r>
            <a:endParaRPr lang="ko-KR" altLang="en-US" sz="5000" dirty="0">
              <a:solidFill>
                <a:schemeClr val="bg1"/>
              </a:solidFill>
              <a:latin typeface="Kristen ITC" panose="03050502040202030202" pitchFamily="66" charset="0"/>
              <a:cs typeface="Arial" pitchFamily="34" charset="0"/>
            </a:endParaRPr>
          </a:p>
        </p:txBody>
      </p:sp>
      <p:sp>
        <p:nvSpPr>
          <p:cNvPr id="32" name="TextBox 31">
            <a:extLst>
              <a:ext uri="{FF2B5EF4-FFF2-40B4-BE49-F238E27FC236}">
                <a16:creationId xmlns:a16="http://schemas.microsoft.com/office/drawing/2014/main" id="{5F81888F-2768-49D4-BC73-A60FEEE580A3}"/>
              </a:ext>
            </a:extLst>
          </p:cNvPr>
          <p:cNvSpPr txBox="1"/>
          <p:nvPr/>
        </p:nvSpPr>
        <p:spPr>
          <a:xfrm>
            <a:off x="5044939" y="2830966"/>
            <a:ext cx="4507692" cy="584775"/>
          </a:xfrm>
          <a:prstGeom prst="rect">
            <a:avLst/>
          </a:prstGeom>
          <a:noFill/>
        </p:spPr>
        <p:txBody>
          <a:bodyPr wrap="square" lIns="108000" rIns="108000" rtlCol="0">
            <a:spAutoFit/>
          </a:bodyPr>
          <a:lstStyle/>
          <a:p>
            <a:r>
              <a:rPr lang="en-US" altLang="ko-KR" sz="3200" b="1" dirty="0">
                <a:solidFill>
                  <a:schemeClr val="bg1"/>
                </a:solidFill>
                <a:latin typeface="Kristen ITC" panose="03050502040202030202" pitchFamily="66" charset="0"/>
                <a:cs typeface="Arial" pitchFamily="34" charset="0"/>
              </a:rPr>
              <a:t>8 </a:t>
            </a:r>
            <a:r>
              <a:rPr lang="en-US" altLang="ko-KR" sz="3200" b="1" dirty="0" err="1">
                <a:solidFill>
                  <a:schemeClr val="bg1"/>
                </a:solidFill>
                <a:latin typeface="Kristen ITC" panose="03050502040202030202" pitchFamily="66" charset="0"/>
                <a:cs typeface="Arial" pitchFamily="34" charset="0"/>
              </a:rPr>
              <a:t>Paesi</a:t>
            </a:r>
            <a:r>
              <a:rPr lang="en-US" altLang="ko-KR" sz="3200" b="1" dirty="0">
                <a:solidFill>
                  <a:schemeClr val="bg1"/>
                </a:solidFill>
                <a:latin typeface="Kristen ITC" panose="03050502040202030202" pitchFamily="66" charset="0"/>
                <a:cs typeface="Arial" pitchFamily="34" charset="0"/>
              </a:rPr>
              <a:t> </a:t>
            </a:r>
            <a:r>
              <a:rPr lang="en-US" altLang="ko-KR" sz="3200" b="1" dirty="0" err="1">
                <a:solidFill>
                  <a:schemeClr val="bg1"/>
                </a:solidFill>
                <a:latin typeface="Kristen ITC" panose="03050502040202030202" pitchFamily="66" charset="0"/>
                <a:cs typeface="Arial" pitchFamily="34" charset="0"/>
              </a:rPr>
              <a:t>europei</a:t>
            </a:r>
            <a:endParaRPr lang="ko-KR" altLang="en-US" sz="3200" b="1" dirty="0">
              <a:solidFill>
                <a:schemeClr val="bg1"/>
              </a:solidFill>
              <a:latin typeface="Kristen ITC" panose="03050502040202030202" pitchFamily="66" charset="0"/>
              <a:cs typeface="Arial" pitchFamily="34" charset="0"/>
            </a:endParaRPr>
          </a:p>
        </p:txBody>
      </p:sp>
      <p:grpSp>
        <p:nvGrpSpPr>
          <p:cNvPr id="68" name="Group 67">
            <a:extLst>
              <a:ext uri="{FF2B5EF4-FFF2-40B4-BE49-F238E27FC236}">
                <a16:creationId xmlns:a16="http://schemas.microsoft.com/office/drawing/2014/main" id="{2C2B4F85-80A1-4571-86C2-2D5BB0018D0F}"/>
              </a:ext>
            </a:extLst>
          </p:cNvPr>
          <p:cNvGrpSpPr/>
          <p:nvPr/>
        </p:nvGrpSpPr>
        <p:grpSpPr>
          <a:xfrm>
            <a:off x="588974" y="2600732"/>
            <a:ext cx="3832209" cy="4257267"/>
            <a:chOff x="588974" y="2600732"/>
            <a:chExt cx="3832209" cy="4257267"/>
          </a:xfrm>
        </p:grpSpPr>
        <p:sp>
          <p:nvSpPr>
            <p:cNvPr id="63" name="Rectangle 62">
              <a:extLst>
                <a:ext uri="{FF2B5EF4-FFF2-40B4-BE49-F238E27FC236}">
                  <a16:creationId xmlns:a16="http://schemas.microsoft.com/office/drawing/2014/main" id="{8C1129B5-3FE6-452F-AB9E-D58198E61D83}"/>
                </a:ext>
              </a:extLst>
            </p:cNvPr>
            <p:cNvSpPr/>
            <p:nvPr/>
          </p:nvSpPr>
          <p:spPr>
            <a:xfrm>
              <a:off x="588974" y="2600732"/>
              <a:ext cx="717093" cy="4257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AE75A59-E0DA-4777-B20F-A56574D65162}"/>
                </a:ext>
              </a:extLst>
            </p:cNvPr>
            <p:cNvSpPr/>
            <p:nvPr/>
          </p:nvSpPr>
          <p:spPr>
            <a:xfrm>
              <a:off x="1367753" y="2600732"/>
              <a:ext cx="717093" cy="4257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B91A189-32A1-46E0-A88C-E6804FB4D533}"/>
                </a:ext>
              </a:extLst>
            </p:cNvPr>
            <p:cNvSpPr/>
            <p:nvPr/>
          </p:nvSpPr>
          <p:spPr>
            <a:xfrm>
              <a:off x="2146532" y="2600732"/>
              <a:ext cx="717093" cy="4257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5095F1D-D8DF-4FC6-878C-33471A5DF843}"/>
                </a:ext>
              </a:extLst>
            </p:cNvPr>
            <p:cNvSpPr/>
            <p:nvPr/>
          </p:nvSpPr>
          <p:spPr>
            <a:xfrm>
              <a:off x="2925311" y="2600732"/>
              <a:ext cx="717093" cy="4257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52DF06D-6E2B-47F5-ADEC-2BFFFED57271}"/>
                </a:ext>
              </a:extLst>
            </p:cNvPr>
            <p:cNvSpPr/>
            <p:nvPr/>
          </p:nvSpPr>
          <p:spPr>
            <a:xfrm>
              <a:off x="3704090" y="2600732"/>
              <a:ext cx="717093" cy="42572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CasellaDiTesto 46">
            <a:extLst>
              <a:ext uri="{FF2B5EF4-FFF2-40B4-BE49-F238E27FC236}">
                <a16:creationId xmlns:a16="http://schemas.microsoft.com/office/drawing/2014/main" id="{78DC00D7-8E81-46D0-8F41-EF822DF96B89}"/>
              </a:ext>
            </a:extLst>
          </p:cNvPr>
          <p:cNvSpPr txBox="1"/>
          <p:nvPr/>
        </p:nvSpPr>
        <p:spPr>
          <a:xfrm>
            <a:off x="553273" y="1661566"/>
            <a:ext cx="685420" cy="939166"/>
          </a:xfrm>
          <a:prstGeom prst="rect">
            <a:avLst/>
          </a:prstGeom>
          <a:noFill/>
          <a:ln w="9525" cap="flat">
            <a:noFill/>
            <a:prstDash val="solid"/>
            <a:miter/>
          </a:ln>
        </p:spPr>
        <p:txBody>
          <a:bodyPr rtlCol="0" anchor="ctr"/>
          <a:lstStyle>
            <a:defPPr>
              <a:defRPr lang="en-US"/>
            </a:defPPr>
          </a:lstStyle>
          <a:p>
            <a:r>
              <a:rPr lang="it-IT" sz="7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risten ITC" panose="03050502040202030202" pitchFamily="66" charset="0"/>
              </a:rPr>
              <a:t>E</a:t>
            </a:r>
          </a:p>
        </p:txBody>
      </p:sp>
      <p:sp>
        <p:nvSpPr>
          <p:cNvPr id="48" name="CasellaDiTesto 47">
            <a:extLst>
              <a:ext uri="{FF2B5EF4-FFF2-40B4-BE49-F238E27FC236}">
                <a16:creationId xmlns:a16="http://schemas.microsoft.com/office/drawing/2014/main" id="{F99D835E-47A4-49C6-9F8B-B570551F6B06}"/>
              </a:ext>
            </a:extLst>
          </p:cNvPr>
          <p:cNvSpPr txBox="1"/>
          <p:nvPr/>
        </p:nvSpPr>
        <p:spPr>
          <a:xfrm>
            <a:off x="1334153" y="1749474"/>
            <a:ext cx="936367" cy="770499"/>
          </a:xfrm>
          <a:prstGeom prst="rect">
            <a:avLst/>
          </a:prstGeom>
          <a:noFill/>
          <a:ln w="9525" cap="flat">
            <a:noFill/>
            <a:prstDash val="solid"/>
            <a:miter/>
          </a:ln>
        </p:spPr>
        <p:txBody>
          <a:bodyPr rtlCol="0" anchor="ctr"/>
          <a:lstStyle>
            <a:defPPr>
              <a:defRPr lang="en-US"/>
            </a:defPPr>
          </a:lstStyle>
          <a:p>
            <a:r>
              <a:rPr lang="it-IT" sz="7500" b="1" dirty="0">
                <a:ln w="22225">
                  <a:solidFill>
                    <a:schemeClr val="accent2"/>
                  </a:solidFill>
                  <a:prstDash val="solid"/>
                </a:ln>
                <a:solidFill>
                  <a:schemeClr val="accent2">
                    <a:lumMod val="40000"/>
                    <a:lumOff val="60000"/>
                  </a:schemeClr>
                </a:solidFill>
                <a:latin typeface="Kristen ITC" panose="03050502040202030202" pitchFamily="66" charset="0"/>
              </a:rPr>
              <a:t>L</a:t>
            </a:r>
            <a:endParaRPr lang="it-IT" sz="7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Kristen ITC" panose="03050502040202030202" pitchFamily="66" charset="0"/>
            </a:endParaRPr>
          </a:p>
        </p:txBody>
      </p:sp>
      <p:sp>
        <p:nvSpPr>
          <p:cNvPr id="49" name="CasellaDiTesto 48">
            <a:extLst>
              <a:ext uri="{FF2B5EF4-FFF2-40B4-BE49-F238E27FC236}">
                <a16:creationId xmlns:a16="http://schemas.microsoft.com/office/drawing/2014/main" id="{E2DCA88C-7D9E-45DE-9CC8-CE19C78292C1}"/>
              </a:ext>
            </a:extLst>
          </p:cNvPr>
          <p:cNvSpPr txBox="1"/>
          <p:nvPr/>
        </p:nvSpPr>
        <p:spPr>
          <a:xfrm>
            <a:off x="2157427" y="1749474"/>
            <a:ext cx="619786" cy="649341"/>
          </a:xfrm>
          <a:prstGeom prst="rect">
            <a:avLst/>
          </a:prstGeom>
          <a:noFill/>
          <a:ln w="9525" cap="flat">
            <a:noFill/>
            <a:prstDash val="solid"/>
            <a:miter/>
          </a:ln>
        </p:spPr>
        <p:txBody>
          <a:bodyPr rtlCol="0" anchor="ctr"/>
          <a:lstStyle>
            <a:defPPr>
              <a:defRPr lang="en-US"/>
            </a:defPPr>
          </a:lstStyle>
          <a:p>
            <a:r>
              <a:rPr lang="it-IT" sz="75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Kristen ITC" panose="03050502040202030202" pitchFamily="66" charset="0"/>
              </a:rPr>
              <a:t>S</a:t>
            </a:r>
          </a:p>
        </p:txBody>
      </p:sp>
      <p:sp>
        <p:nvSpPr>
          <p:cNvPr id="50" name="CasellaDiTesto 49">
            <a:extLst>
              <a:ext uri="{FF2B5EF4-FFF2-40B4-BE49-F238E27FC236}">
                <a16:creationId xmlns:a16="http://schemas.microsoft.com/office/drawing/2014/main" id="{3C9483FE-1235-43EF-89A0-75F36D6A204F}"/>
              </a:ext>
            </a:extLst>
          </p:cNvPr>
          <p:cNvSpPr txBox="1"/>
          <p:nvPr/>
        </p:nvSpPr>
        <p:spPr>
          <a:xfrm>
            <a:off x="2886819" y="1827211"/>
            <a:ext cx="636679" cy="603443"/>
          </a:xfrm>
          <a:prstGeom prst="rect">
            <a:avLst/>
          </a:prstGeom>
          <a:noFill/>
          <a:ln w="9525" cap="flat">
            <a:noFill/>
            <a:prstDash val="solid"/>
            <a:miter/>
          </a:ln>
        </p:spPr>
        <p:txBody>
          <a:bodyPr rtlCol="0" anchor="ctr"/>
          <a:lstStyle>
            <a:defPPr>
              <a:defRPr lang="en-US"/>
            </a:defPPr>
          </a:lstStyle>
          <a:p>
            <a:r>
              <a:rPr lang="it-IT" sz="7500" b="1" dirty="0">
                <a:ln w="12700" cmpd="sng">
                  <a:solidFill>
                    <a:schemeClr val="accent4"/>
                  </a:solidFill>
                  <a:prstDash val="solid"/>
                </a:ln>
                <a:blipFill>
                  <a:blip r:embed="rId2"/>
                  <a:tile tx="0" ty="0" sx="100000" sy="100000" flip="none" algn="tl"/>
                </a:blipFill>
                <a:latin typeface="Kristen ITC" panose="03050502040202030202" pitchFamily="66" charset="0"/>
              </a:rPr>
              <a:t>E</a:t>
            </a:r>
          </a:p>
        </p:txBody>
      </p:sp>
      <p:pic>
        <p:nvPicPr>
          <p:cNvPr id="52" name="Immagine 51">
            <a:extLst>
              <a:ext uri="{FF2B5EF4-FFF2-40B4-BE49-F238E27FC236}">
                <a16:creationId xmlns:a16="http://schemas.microsoft.com/office/drawing/2014/main" id="{A1D7C90E-F5CB-4362-A4B2-5554F2E3B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574" y="1456895"/>
            <a:ext cx="636679" cy="1019502"/>
          </a:xfrm>
          <a:prstGeom prst="rect">
            <a:avLst/>
          </a:prstGeom>
        </p:spPr>
      </p:pic>
      <p:sp>
        <p:nvSpPr>
          <p:cNvPr id="20" name="TextBox 23">
            <a:extLst>
              <a:ext uri="{FF2B5EF4-FFF2-40B4-BE49-F238E27FC236}">
                <a16:creationId xmlns:a16="http://schemas.microsoft.com/office/drawing/2014/main" id="{F0407E30-B01B-41F1-AC95-6B86F0318F57}"/>
              </a:ext>
            </a:extLst>
          </p:cNvPr>
          <p:cNvSpPr txBox="1"/>
          <p:nvPr/>
        </p:nvSpPr>
        <p:spPr>
          <a:xfrm>
            <a:off x="5516973" y="3458824"/>
            <a:ext cx="4507692" cy="584775"/>
          </a:xfrm>
          <a:prstGeom prst="rect">
            <a:avLst/>
          </a:prstGeom>
          <a:noFill/>
        </p:spPr>
        <p:txBody>
          <a:bodyPr wrap="square" lIns="108000" rIns="108000" rtlCol="0">
            <a:spAutoFit/>
          </a:bodyPr>
          <a:lstStyle/>
          <a:p>
            <a:r>
              <a:rPr lang="en-US" altLang="ko-KR" sz="3200" b="1" dirty="0">
                <a:solidFill>
                  <a:schemeClr val="bg1"/>
                </a:solidFill>
                <a:latin typeface="Kristen ITC" panose="03050502040202030202" pitchFamily="66" charset="0"/>
                <a:cs typeface="Arial" pitchFamily="34" charset="0"/>
              </a:rPr>
              <a:t>11 Partner </a:t>
            </a:r>
            <a:r>
              <a:rPr lang="en-US" altLang="ko-KR" sz="3200" b="1" dirty="0" err="1">
                <a:solidFill>
                  <a:schemeClr val="bg1"/>
                </a:solidFill>
                <a:latin typeface="Kristen ITC" panose="03050502040202030202" pitchFamily="66" charset="0"/>
                <a:cs typeface="Arial" pitchFamily="34" charset="0"/>
              </a:rPr>
              <a:t>coinvolti</a:t>
            </a:r>
            <a:r>
              <a:rPr lang="en-US" altLang="ko-KR" sz="3200" b="1" dirty="0">
                <a:solidFill>
                  <a:schemeClr val="bg1"/>
                </a:solidFill>
                <a:latin typeface="Kristen ITC" panose="03050502040202030202" pitchFamily="66" charset="0"/>
                <a:cs typeface="Arial" pitchFamily="34" charset="0"/>
              </a:rPr>
              <a:t> </a:t>
            </a:r>
            <a:endParaRPr lang="ko-KR" altLang="en-US" sz="3200" b="1" dirty="0">
              <a:solidFill>
                <a:schemeClr val="bg1"/>
              </a:solidFill>
              <a:latin typeface="Kristen ITC" panose="03050502040202030202" pitchFamily="66" charset="0"/>
              <a:cs typeface="Arial" pitchFamily="34" charset="0"/>
            </a:endParaRPr>
          </a:p>
        </p:txBody>
      </p:sp>
      <p:sp>
        <p:nvSpPr>
          <p:cNvPr id="22" name="TextBox 27">
            <a:extLst>
              <a:ext uri="{FF2B5EF4-FFF2-40B4-BE49-F238E27FC236}">
                <a16:creationId xmlns:a16="http://schemas.microsoft.com/office/drawing/2014/main" id="{6905C3D3-8BFE-4FA3-BA52-1967F7325C47}"/>
              </a:ext>
            </a:extLst>
          </p:cNvPr>
          <p:cNvSpPr txBox="1"/>
          <p:nvPr/>
        </p:nvSpPr>
        <p:spPr>
          <a:xfrm>
            <a:off x="5029270" y="4121328"/>
            <a:ext cx="5099456" cy="584775"/>
          </a:xfrm>
          <a:prstGeom prst="rect">
            <a:avLst/>
          </a:prstGeom>
          <a:noFill/>
        </p:spPr>
        <p:txBody>
          <a:bodyPr wrap="square" lIns="108000" rIns="108000" rtlCol="0">
            <a:spAutoFit/>
          </a:bodyPr>
          <a:lstStyle/>
          <a:p>
            <a:r>
              <a:rPr lang="en-US" altLang="ko-KR" sz="3200" b="1" dirty="0">
                <a:solidFill>
                  <a:schemeClr val="bg1"/>
                </a:solidFill>
                <a:latin typeface="Kristen ITC" panose="03050502040202030202" pitchFamily="66" charset="0"/>
                <a:cs typeface="Arial" pitchFamily="34" charset="0"/>
              </a:rPr>
              <a:t>30 </a:t>
            </a:r>
            <a:r>
              <a:rPr lang="en-US" altLang="ko-KR" sz="3200" b="1" dirty="0" err="1">
                <a:solidFill>
                  <a:schemeClr val="bg1"/>
                </a:solidFill>
                <a:latin typeface="Kristen ITC" panose="03050502040202030202" pitchFamily="66" charset="0"/>
                <a:cs typeface="Arial" pitchFamily="34" charset="0"/>
              </a:rPr>
              <a:t>Mesi</a:t>
            </a:r>
            <a:r>
              <a:rPr lang="en-US" altLang="ko-KR" sz="3200" b="1" dirty="0">
                <a:solidFill>
                  <a:schemeClr val="bg1"/>
                </a:solidFill>
                <a:latin typeface="Kristen ITC" panose="03050502040202030202" pitchFamily="66" charset="0"/>
                <a:cs typeface="Arial" pitchFamily="34" charset="0"/>
              </a:rPr>
              <a:t> di </a:t>
            </a:r>
            <a:r>
              <a:rPr lang="en-US" altLang="ko-KR" sz="3200" b="1" dirty="0" err="1">
                <a:solidFill>
                  <a:schemeClr val="bg1"/>
                </a:solidFill>
                <a:latin typeface="Kristen ITC" panose="03050502040202030202" pitchFamily="66" charset="0"/>
                <a:cs typeface="Arial" pitchFamily="34" charset="0"/>
              </a:rPr>
              <a:t>progetto</a:t>
            </a:r>
            <a:endParaRPr lang="ko-KR" altLang="en-US" sz="3200" b="1" dirty="0">
              <a:solidFill>
                <a:schemeClr val="bg1"/>
              </a:solidFill>
              <a:latin typeface="Kristen ITC" panose="03050502040202030202" pitchFamily="66" charset="0"/>
              <a:cs typeface="Arial" pitchFamily="34" charset="0"/>
            </a:endParaRPr>
          </a:p>
        </p:txBody>
      </p:sp>
      <p:sp>
        <p:nvSpPr>
          <p:cNvPr id="23" name="TextBox 35">
            <a:extLst>
              <a:ext uri="{FF2B5EF4-FFF2-40B4-BE49-F238E27FC236}">
                <a16:creationId xmlns:a16="http://schemas.microsoft.com/office/drawing/2014/main" id="{A4013A9A-F2CC-43CB-95CB-0BF16606573C}"/>
              </a:ext>
            </a:extLst>
          </p:cNvPr>
          <p:cNvSpPr txBox="1"/>
          <p:nvPr/>
        </p:nvSpPr>
        <p:spPr>
          <a:xfrm>
            <a:off x="4772506" y="6078748"/>
            <a:ext cx="5652102" cy="584775"/>
          </a:xfrm>
          <a:prstGeom prst="rect">
            <a:avLst/>
          </a:prstGeom>
          <a:noFill/>
        </p:spPr>
        <p:txBody>
          <a:bodyPr wrap="square" lIns="108000" rIns="108000" rtlCol="0">
            <a:spAutoFit/>
          </a:bodyPr>
          <a:lstStyle/>
          <a:p>
            <a:pPr algn="ctr"/>
            <a:r>
              <a:rPr lang="en-US" altLang="ko-KR" sz="3200" b="1" dirty="0">
                <a:solidFill>
                  <a:schemeClr val="bg1"/>
                </a:solidFill>
                <a:latin typeface="Kristen ITC" panose="03050502040202030202" pitchFamily="66" charset="0"/>
                <a:cs typeface="Arial" pitchFamily="34" charset="0"/>
              </a:rPr>
              <a:t>+400 </a:t>
            </a:r>
            <a:r>
              <a:rPr lang="en-US" altLang="ko-KR" sz="3200" b="1" dirty="0" err="1">
                <a:solidFill>
                  <a:schemeClr val="bg1"/>
                </a:solidFill>
                <a:latin typeface="Kristen ITC" panose="03050502040202030202" pitchFamily="66" charset="0"/>
                <a:cs typeface="Arial" pitchFamily="34" charset="0"/>
              </a:rPr>
              <a:t>Contatti</a:t>
            </a:r>
            <a:r>
              <a:rPr lang="en-US" altLang="ko-KR" sz="3200" b="1" dirty="0">
                <a:solidFill>
                  <a:schemeClr val="bg1"/>
                </a:solidFill>
                <a:latin typeface="Kristen ITC" panose="03050502040202030202" pitchFamily="66" charset="0"/>
                <a:cs typeface="Arial" pitchFamily="34" charset="0"/>
              </a:rPr>
              <a:t> </a:t>
            </a:r>
            <a:r>
              <a:rPr lang="en-US" altLang="ko-KR" sz="3200" b="1" dirty="0" err="1">
                <a:solidFill>
                  <a:schemeClr val="bg1"/>
                </a:solidFill>
                <a:latin typeface="Kristen ITC" panose="03050502040202030202" pitchFamily="66" charset="0"/>
                <a:cs typeface="Arial" pitchFamily="34" charset="0"/>
              </a:rPr>
              <a:t>raggiunti</a:t>
            </a:r>
            <a:endParaRPr lang="ko-KR" altLang="en-US" sz="3200" b="1" dirty="0">
              <a:solidFill>
                <a:schemeClr val="bg1"/>
              </a:solidFill>
              <a:latin typeface="Kristen ITC" panose="03050502040202030202" pitchFamily="66" charset="0"/>
              <a:cs typeface="Arial" pitchFamily="34" charset="0"/>
            </a:endParaRPr>
          </a:p>
        </p:txBody>
      </p:sp>
      <p:sp>
        <p:nvSpPr>
          <p:cNvPr id="25" name="TextBox 35">
            <a:extLst>
              <a:ext uri="{FF2B5EF4-FFF2-40B4-BE49-F238E27FC236}">
                <a16:creationId xmlns:a16="http://schemas.microsoft.com/office/drawing/2014/main" id="{6104DF36-D88E-4FBE-842E-F27573DA7B0B}"/>
              </a:ext>
            </a:extLst>
          </p:cNvPr>
          <p:cNvSpPr txBox="1"/>
          <p:nvPr/>
        </p:nvSpPr>
        <p:spPr>
          <a:xfrm>
            <a:off x="4421183" y="5368972"/>
            <a:ext cx="5755204" cy="584775"/>
          </a:xfrm>
          <a:prstGeom prst="rect">
            <a:avLst/>
          </a:prstGeom>
          <a:noFill/>
        </p:spPr>
        <p:txBody>
          <a:bodyPr wrap="square" lIns="108000" rIns="108000" rtlCol="0">
            <a:spAutoFit/>
          </a:bodyPr>
          <a:lstStyle/>
          <a:p>
            <a:pPr algn="ctr"/>
            <a:r>
              <a:rPr lang="en-US" altLang="ko-KR" sz="3200" b="1" dirty="0">
                <a:solidFill>
                  <a:schemeClr val="bg1"/>
                </a:solidFill>
                <a:latin typeface="Kristen ITC" panose="03050502040202030202" pitchFamily="66" charset="0"/>
                <a:cs typeface="Arial" pitchFamily="34" charset="0"/>
              </a:rPr>
              <a:t>+800 Ore di </a:t>
            </a:r>
            <a:r>
              <a:rPr lang="en-US" altLang="ko-KR" sz="3200" b="1" dirty="0" err="1">
                <a:solidFill>
                  <a:schemeClr val="bg1"/>
                </a:solidFill>
                <a:latin typeface="Kristen ITC" panose="03050502040202030202" pitchFamily="66" charset="0"/>
                <a:cs typeface="Arial" pitchFamily="34" charset="0"/>
              </a:rPr>
              <a:t>lavoro</a:t>
            </a:r>
            <a:r>
              <a:rPr lang="en-US" altLang="ko-KR" sz="3200" b="1" dirty="0">
                <a:solidFill>
                  <a:schemeClr val="bg1"/>
                </a:solidFill>
                <a:latin typeface="Kristen ITC" panose="03050502040202030202" pitchFamily="66" charset="0"/>
                <a:cs typeface="Arial" pitchFamily="34" charset="0"/>
              </a:rPr>
              <a:t> </a:t>
            </a:r>
            <a:r>
              <a:rPr lang="en-US" altLang="ko-KR" sz="3200" b="1" dirty="0" err="1">
                <a:solidFill>
                  <a:schemeClr val="bg1"/>
                </a:solidFill>
                <a:latin typeface="Kristen ITC" panose="03050502040202030202" pitchFamily="66" charset="0"/>
                <a:cs typeface="Arial" pitchFamily="34" charset="0"/>
              </a:rPr>
              <a:t>svolte</a:t>
            </a:r>
            <a:endParaRPr lang="ko-KR" altLang="en-US" sz="3200" b="1" dirty="0">
              <a:solidFill>
                <a:schemeClr val="bg1"/>
              </a:solidFill>
              <a:latin typeface="Kristen ITC" panose="03050502040202030202" pitchFamily="66" charset="0"/>
              <a:cs typeface="Arial" pitchFamily="34" charset="0"/>
            </a:endParaRPr>
          </a:p>
        </p:txBody>
      </p:sp>
      <p:sp>
        <p:nvSpPr>
          <p:cNvPr id="26" name="CasellaDiTesto 25">
            <a:extLst>
              <a:ext uri="{FF2B5EF4-FFF2-40B4-BE49-F238E27FC236}">
                <a16:creationId xmlns:a16="http://schemas.microsoft.com/office/drawing/2014/main" id="{60A46FCB-01DB-4AC5-840A-F5D4C8159C72}"/>
              </a:ext>
            </a:extLst>
          </p:cNvPr>
          <p:cNvSpPr txBox="1"/>
          <p:nvPr/>
        </p:nvSpPr>
        <p:spPr>
          <a:xfrm>
            <a:off x="5325152" y="4783832"/>
            <a:ext cx="5099456" cy="584775"/>
          </a:xfrm>
          <a:prstGeom prst="rect">
            <a:avLst/>
          </a:prstGeom>
          <a:noFill/>
        </p:spPr>
        <p:txBody>
          <a:bodyPr wrap="square" rtlCol="0">
            <a:spAutoFit/>
          </a:bodyPr>
          <a:lstStyle/>
          <a:p>
            <a:r>
              <a:rPr lang="it-IT" sz="3200" b="1" dirty="0">
                <a:solidFill>
                  <a:schemeClr val="bg1"/>
                </a:solidFill>
                <a:latin typeface="Kristen ITC" panose="03050502040202030202" pitchFamily="66" charset="0"/>
              </a:rPr>
              <a:t>6   </a:t>
            </a:r>
            <a:r>
              <a:rPr lang="it-IT" sz="3200" b="1" dirty="0" err="1">
                <a:solidFill>
                  <a:schemeClr val="bg1"/>
                </a:solidFill>
                <a:latin typeface="Kristen ITC" panose="03050502040202030202" pitchFamily="66" charset="0"/>
              </a:rPr>
              <a:t>Intellectual</a:t>
            </a:r>
            <a:r>
              <a:rPr lang="it-IT" sz="3200" b="1" dirty="0">
                <a:solidFill>
                  <a:schemeClr val="bg1"/>
                </a:solidFill>
                <a:latin typeface="Kristen ITC" panose="03050502040202030202" pitchFamily="66" charset="0"/>
              </a:rPr>
              <a:t> Outputs</a:t>
            </a:r>
          </a:p>
        </p:txBody>
      </p:sp>
    </p:spTree>
    <p:extLst>
      <p:ext uri="{BB962C8B-B14F-4D97-AF65-F5344CB8AC3E}">
        <p14:creationId xmlns:p14="http://schemas.microsoft.com/office/powerpoint/2010/main" val="40630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0" grpId="0"/>
      <p:bldP spid="22" grpId="0"/>
      <p:bldP spid="23"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9C0B2911-45A1-4689-8081-1DC2C9BBF6E4}"/>
              </a:ext>
            </a:extLst>
          </p:cNvPr>
          <p:cNvSpPr/>
          <p:nvPr/>
        </p:nvSpPr>
        <p:spPr>
          <a:xfrm rot="5400000">
            <a:off x="4634286" y="-3066682"/>
            <a:ext cx="717093" cy="9985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3">
            <a:extLst>
              <a:ext uri="{FF2B5EF4-FFF2-40B4-BE49-F238E27FC236}">
                <a16:creationId xmlns:a16="http://schemas.microsoft.com/office/drawing/2014/main" id="{74F36622-B352-4142-B507-C88E173E2C90}"/>
              </a:ext>
            </a:extLst>
          </p:cNvPr>
          <p:cNvSpPr/>
          <p:nvPr/>
        </p:nvSpPr>
        <p:spPr>
          <a:xfrm rot="5400000">
            <a:off x="4634288" y="-1331884"/>
            <a:ext cx="717093" cy="99856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32">
            <a:extLst>
              <a:ext uri="{FF2B5EF4-FFF2-40B4-BE49-F238E27FC236}">
                <a16:creationId xmlns:a16="http://schemas.microsoft.com/office/drawing/2014/main" id="{4FD0AF75-951B-402B-B3E5-970083D740F6}"/>
              </a:ext>
            </a:extLst>
          </p:cNvPr>
          <p:cNvSpPr/>
          <p:nvPr/>
        </p:nvSpPr>
        <p:spPr>
          <a:xfrm rot="5400000">
            <a:off x="6439054" y="-2557502"/>
            <a:ext cx="717093" cy="10727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4">
            <a:extLst>
              <a:ext uri="{FF2B5EF4-FFF2-40B4-BE49-F238E27FC236}">
                <a16:creationId xmlns:a16="http://schemas.microsoft.com/office/drawing/2014/main" id="{7BF01839-D8EC-49E3-98CB-74913DC76ABB}"/>
              </a:ext>
            </a:extLst>
          </p:cNvPr>
          <p:cNvSpPr/>
          <p:nvPr/>
        </p:nvSpPr>
        <p:spPr>
          <a:xfrm rot="5400000">
            <a:off x="7633794" y="301888"/>
            <a:ext cx="717093" cy="83993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5">
            <a:extLst>
              <a:ext uri="{FF2B5EF4-FFF2-40B4-BE49-F238E27FC236}">
                <a16:creationId xmlns:a16="http://schemas.microsoft.com/office/drawing/2014/main" id="{CBDE6AA0-158A-4363-97A7-E5375F87B2E9}"/>
              </a:ext>
            </a:extLst>
          </p:cNvPr>
          <p:cNvSpPr/>
          <p:nvPr/>
        </p:nvSpPr>
        <p:spPr>
          <a:xfrm rot="5400000">
            <a:off x="3527436" y="1625831"/>
            <a:ext cx="717093" cy="76796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A804F7C4-B427-499E-BADC-646F8462D2EC}"/>
              </a:ext>
            </a:extLst>
          </p:cNvPr>
          <p:cNvSpPr txBox="1"/>
          <p:nvPr/>
        </p:nvSpPr>
        <p:spPr>
          <a:xfrm>
            <a:off x="7221680" y="1557564"/>
            <a:ext cx="5705061" cy="830997"/>
          </a:xfrm>
          <a:prstGeom prst="rect">
            <a:avLst/>
          </a:prstGeom>
          <a:noFill/>
        </p:spPr>
        <p:txBody>
          <a:bodyPr wrap="square" rtlCol="0" anchor="ctr">
            <a:spAutoFit/>
          </a:bodyPr>
          <a:lstStyle/>
          <a:p>
            <a:r>
              <a:rPr lang="en-US" altLang="ko-KR" sz="4800" b="1" dirty="0" err="1">
                <a:solidFill>
                  <a:srgbClr val="002060"/>
                </a:solidFill>
                <a:latin typeface="Kristen ITC" panose="03050502040202030202" pitchFamily="66" charset="0"/>
                <a:cs typeface="Arial" pitchFamily="34" charset="0"/>
              </a:rPr>
              <a:t>Grazie</a:t>
            </a:r>
            <a:endParaRPr lang="ko-KR" altLang="en-US" sz="4800" b="1" dirty="0">
              <a:solidFill>
                <a:srgbClr val="002060"/>
              </a:solidFill>
              <a:latin typeface="Kristen ITC" panose="03050502040202030202" pitchFamily="66" charset="0"/>
              <a:cs typeface="Arial" pitchFamily="34" charset="0"/>
            </a:endParaRPr>
          </a:p>
        </p:txBody>
      </p:sp>
      <p:sp>
        <p:nvSpPr>
          <p:cNvPr id="9" name="TextBox 36">
            <a:extLst>
              <a:ext uri="{FF2B5EF4-FFF2-40B4-BE49-F238E27FC236}">
                <a16:creationId xmlns:a16="http://schemas.microsoft.com/office/drawing/2014/main" id="{91B84D2E-105C-4C07-A75F-31639CA43143}"/>
              </a:ext>
            </a:extLst>
          </p:cNvPr>
          <p:cNvSpPr txBox="1"/>
          <p:nvPr/>
        </p:nvSpPr>
        <p:spPr>
          <a:xfrm>
            <a:off x="120775" y="3277801"/>
            <a:ext cx="5705061" cy="830997"/>
          </a:xfrm>
          <a:prstGeom prst="rect">
            <a:avLst/>
          </a:prstGeom>
          <a:noFill/>
        </p:spPr>
        <p:txBody>
          <a:bodyPr wrap="square" rtlCol="0" anchor="ctr">
            <a:spAutoFit/>
          </a:bodyPr>
          <a:lstStyle/>
          <a:p>
            <a:r>
              <a:rPr lang="en-US" altLang="ko-KR" sz="4800" b="1" dirty="0" err="1">
                <a:solidFill>
                  <a:srgbClr val="002060"/>
                </a:solidFill>
                <a:latin typeface="Kristen ITC" panose="03050502040202030202" pitchFamily="66" charset="0"/>
                <a:cs typeface="Arial" pitchFamily="34" charset="0"/>
              </a:rPr>
              <a:t>dell’attenzione</a:t>
            </a:r>
            <a:endParaRPr lang="ko-KR" altLang="en-US" sz="4800" b="1" dirty="0">
              <a:solidFill>
                <a:srgbClr val="002060"/>
              </a:solidFill>
              <a:latin typeface="Kristen ITC" panose="03050502040202030202" pitchFamily="66" charset="0"/>
              <a:cs typeface="Arial" pitchFamily="34" charset="0"/>
            </a:endParaRPr>
          </a:p>
        </p:txBody>
      </p:sp>
      <p:sp>
        <p:nvSpPr>
          <p:cNvPr id="10" name="TextBox 36">
            <a:extLst>
              <a:ext uri="{FF2B5EF4-FFF2-40B4-BE49-F238E27FC236}">
                <a16:creationId xmlns:a16="http://schemas.microsoft.com/office/drawing/2014/main" id="{61F69906-F215-4C7B-BD2D-145AB27A6BA8}"/>
              </a:ext>
            </a:extLst>
          </p:cNvPr>
          <p:cNvSpPr txBox="1"/>
          <p:nvPr/>
        </p:nvSpPr>
        <p:spPr>
          <a:xfrm>
            <a:off x="120775" y="5081257"/>
            <a:ext cx="5705061" cy="830997"/>
          </a:xfrm>
          <a:prstGeom prst="rect">
            <a:avLst/>
          </a:prstGeom>
          <a:noFill/>
        </p:spPr>
        <p:txBody>
          <a:bodyPr wrap="square" rtlCol="0" anchor="ctr">
            <a:spAutoFit/>
          </a:bodyPr>
          <a:lstStyle/>
          <a:p>
            <a:r>
              <a:rPr lang="en-US" altLang="ko-KR" sz="4800" dirty="0">
                <a:solidFill>
                  <a:srgbClr val="002060"/>
                </a:solidFill>
                <a:latin typeface="Kristen ITC" panose="03050502040202030202" pitchFamily="66" charset="0"/>
                <a:cs typeface="Arial" pitchFamily="34" charset="0"/>
              </a:rPr>
              <a:t> else@unitus.it</a:t>
            </a:r>
            <a:endParaRPr lang="ko-KR" altLang="en-US" sz="4800" dirty="0">
              <a:solidFill>
                <a:srgbClr val="002060"/>
              </a:solidFill>
              <a:latin typeface="Kristen ITC" panose="03050502040202030202" pitchFamily="66" charset="0"/>
              <a:cs typeface="Arial" pitchFamily="34" charset="0"/>
            </a:endParaRPr>
          </a:p>
        </p:txBody>
      </p:sp>
    </p:spTree>
    <p:extLst>
      <p:ext uri="{BB962C8B-B14F-4D97-AF65-F5344CB8AC3E}">
        <p14:creationId xmlns:p14="http://schemas.microsoft.com/office/powerpoint/2010/main" val="17920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600" fill="hold"/>
                                        <p:tgtEl>
                                          <p:spTgt spid="4"/>
                                        </p:tgtEl>
                                        <p:attrNameLst>
                                          <p:attrName>ppt_x</p:attrName>
                                        </p:attrNameLst>
                                      </p:cBhvr>
                                      <p:tavLst>
                                        <p:tav tm="0">
                                          <p:val>
                                            <p:strVal val="0-#ppt_w/2"/>
                                          </p:val>
                                        </p:tav>
                                        <p:tav tm="100000">
                                          <p:val>
                                            <p:strVal val="#ppt_x"/>
                                          </p:val>
                                        </p:tav>
                                      </p:tavLst>
                                    </p:anim>
                                    <p:anim calcmode="lin" valueType="num">
                                      <p:cBhvr additive="base">
                                        <p:cTn id="8" dur="6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600" fill="hold"/>
                                        <p:tgtEl>
                                          <p:spTgt spid="11"/>
                                        </p:tgtEl>
                                        <p:attrNameLst>
                                          <p:attrName>ppt_x</p:attrName>
                                        </p:attrNameLst>
                                      </p:cBhvr>
                                      <p:tavLst>
                                        <p:tav tm="0">
                                          <p:val>
                                            <p:strVal val="1+#ppt_w/2"/>
                                          </p:val>
                                        </p:tav>
                                        <p:tav tm="100000">
                                          <p:val>
                                            <p:strVal val="#ppt_x"/>
                                          </p:val>
                                        </p:tav>
                                      </p:tavLst>
                                    </p:anim>
                                    <p:anim calcmode="lin" valueType="num">
                                      <p:cBhvr additive="base">
                                        <p:cTn id="13" dur="6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2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600" fill="hold"/>
                                        <p:tgtEl>
                                          <p:spTgt spid="5"/>
                                        </p:tgtEl>
                                        <p:attrNameLst>
                                          <p:attrName>ppt_x</p:attrName>
                                        </p:attrNameLst>
                                      </p:cBhvr>
                                      <p:tavLst>
                                        <p:tav tm="0">
                                          <p:val>
                                            <p:strVal val="0-#ppt_w/2"/>
                                          </p:val>
                                        </p:tav>
                                        <p:tav tm="100000">
                                          <p:val>
                                            <p:strVal val="#ppt_x"/>
                                          </p:val>
                                        </p:tav>
                                      </p:tavLst>
                                    </p:anim>
                                    <p:anim calcmode="lin" valueType="num">
                                      <p:cBhvr additive="base">
                                        <p:cTn id="18" dur="6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800"/>
                            </p:stCondLst>
                            <p:childTnLst>
                              <p:par>
                                <p:cTn id="20" presetID="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600" fill="hold"/>
                                        <p:tgtEl>
                                          <p:spTgt spid="6"/>
                                        </p:tgtEl>
                                        <p:attrNameLst>
                                          <p:attrName>ppt_x</p:attrName>
                                        </p:attrNameLst>
                                      </p:cBhvr>
                                      <p:tavLst>
                                        <p:tav tm="0">
                                          <p:val>
                                            <p:strVal val="1+#ppt_w/2"/>
                                          </p:val>
                                        </p:tav>
                                        <p:tav tm="100000">
                                          <p:val>
                                            <p:strVal val="#ppt_x"/>
                                          </p:val>
                                        </p:tav>
                                      </p:tavLst>
                                    </p:anim>
                                    <p:anim calcmode="lin" valueType="num">
                                      <p:cBhvr additive="base">
                                        <p:cTn id="23" dur="6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4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600" fill="hold"/>
                                        <p:tgtEl>
                                          <p:spTgt spid="7"/>
                                        </p:tgtEl>
                                        <p:attrNameLst>
                                          <p:attrName>ppt_x</p:attrName>
                                        </p:attrNameLst>
                                      </p:cBhvr>
                                      <p:tavLst>
                                        <p:tav tm="0">
                                          <p:val>
                                            <p:strVal val="0-#ppt_w/2"/>
                                          </p:val>
                                        </p:tav>
                                        <p:tav tm="100000">
                                          <p:val>
                                            <p:strVal val="#ppt_x"/>
                                          </p:val>
                                        </p:tav>
                                      </p:tavLst>
                                    </p:anim>
                                    <p:anim calcmode="lin" valueType="num">
                                      <p:cBhvr additive="base">
                                        <p:cTn id="28" dur="6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1" presetClass="entr" presetSubtype="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600"/>
                                        <p:tgtEl>
                                          <p:spTgt spid="8"/>
                                        </p:tgtEl>
                                      </p:cBhvr>
                                    </p:animEffect>
                                  </p:childTnLst>
                                </p:cTn>
                              </p:par>
                            </p:childTnLst>
                          </p:cTn>
                        </p:par>
                        <p:par>
                          <p:cTn id="33" fill="hold">
                            <p:stCondLst>
                              <p:cond delay="3600"/>
                            </p:stCondLst>
                            <p:childTnLst>
                              <p:par>
                                <p:cTn id="34" presetID="21" presetClass="entr" presetSubtype="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1)">
                                      <p:cBhvr>
                                        <p:cTn id="36" dur="600"/>
                                        <p:tgtEl>
                                          <p:spTgt spid="9"/>
                                        </p:tgtEl>
                                      </p:cBhvr>
                                    </p:animEffect>
                                  </p:childTnLst>
                                </p:cTn>
                              </p:par>
                            </p:childTnLst>
                          </p:cTn>
                        </p:par>
                        <p:par>
                          <p:cTn id="37" fill="hold">
                            <p:stCondLst>
                              <p:cond delay="4200"/>
                            </p:stCondLst>
                            <p:childTnLst>
                              <p:par>
                                <p:cTn id="38" presetID="21" presetClass="entr" presetSubtype="1" fill="hold" nodeType="after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heel(1)">
                                      <p:cBhvr>
                                        <p:cTn id="40" dur="6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6" grpId="0" animBg="1"/>
      <p:bldP spid="7" grpId="0" animBg="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3A45"/>
        </a:solidFill>
        <a:effectLst/>
      </p:bgPr>
    </p:bg>
    <p:spTree>
      <p:nvGrpSpPr>
        <p:cNvPr id="1" name=""/>
        <p:cNvGrpSpPr/>
        <p:nvPr/>
      </p:nvGrpSpPr>
      <p:grpSpPr>
        <a:xfrm>
          <a:off x="0" y="0"/>
          <a:ext cx="0" cy="0"/>
          <a:chOff x="0" y="0"/>
          <a:chExt cx="0" cy="0"/>
        </a:xfrm>
      </p:grpSpPr>
      <p:sp>
        <p:nvSpPr>
          <p:cNvPr id="82" name="TextBox 39">
            <a:extLst>
              <a:ext uri="{FF2B5EF4-FFF2-40B4-BE49-F238E27FC236}">
                <a16:creationId xmlns:a16="http://schemas.microsoft.com/office/drawing/2014/main" id="{982F5D50-88F4-44FE-8C62-18D465B7B6B9}"/>
              </a:ext>
            </a:extLst>
          </p:cNvPr>
          <p:cNvSpPr txBox="1"/>
          <p:nvPr/>
        </p:nvSpPr>
        <p:spPr>
          <a:xfrm>
            <a:off x="3990528" y="2690037"/>
            <a:ext cx="6617200" cy="707886"/>
          </a:xfrm>
          <a:prstGeom prst="rect">
            <a:avLst/>
          </a:prstGeom>
          <a:ln>
            <a:solidFill>
              <a:srgbClr val="A0C82F"/>
            </a:solidFill>
          </a:ln>
        </p:spPr>
        <p:style>
          <a:lnRef idx="2">
            <a:schemeClr val="accent1"/>
          </a:lnRef>
          <a:fillRef idx="1">
            <a:schemeClr val="lt1"/>
          </a:fillRef>
          <a:effectRef idx="0">
            <a:schemeClr val="accent1"/>
          </a:effectRef>
          <a:fontRef idx="minor">
            <a:schemeClr val="dk1"/>
          </a:fontRef>
        </p:style>
        <p:txBody>
          <a:bodyPr wrap="square" lIns="0" rIns="0" rtlCol="0" anchor="b">
            <a:spAutoFit/>
          </a:bodyPr>
          <a:lstStyle/>
          <a:p>
            <a:r>
              <a:rPr lang="en-US" sz="2400" b="1" cap="all" dirty="0"/>
              <a:t>       </a:t>
            </a:r>
            <a:r>
              <a:rPr lang="en-US" sz="2400" b="1" cap="small" dirty="0">
                <a:solidFill>
                  <a:srgbClr val="A0C82F"/>
                </a:solidFill>
                <a:latin typeface="Kristen ITC" panose="03050502040202030202" pitchFamily="66" charset="0"/>
              </a:rPr>
              <a:t>E-CORE:</a:t>
            </a:r>
            <a:r>
              <a:rPr lang="it-IT" sz="2400" b="1" cap="small" dirty="0">
                <a:solidFill>
                  <a:srgbClr val="A0C82F"/>
                </a:solidFill>
                <a:latin typeface="Kristen ITC" panose="03050502040202030202" pitchFamily="66" charset="0"/>
              </a:rPr>
              <a:t> </a:t>
            </a:r>
            <a:r>
              <a:rPr lang="it-IT" sz="1600" dirty="0">
                <a:latin typeface="Calibri" panose="020F0502020204030204" pitchFamily="34" charset="0"/>
              </a:rPr>
              <a:t>Un editor per la creazione di ambienti di simulazione </a:t>
            </a:r>
          </a:p>
          <a:p>
            <a:endParaRPr lang="en-US" sz="1600" dirty="0">
              <a:latin typeface="Calibri" panose="020F0502020204030204" pitchFamily="34" charset="0"/>
            </a:endParaRPr>
          </a:p>
        </p:txBody>
      </p:sp>
      <p:sp>
        <p:nvSpPr>
          <p:cNvPr id="80" name="TextBox 39">
            <a:extLst>
              <a:ext uri="{FF2B5EF4-FFF2-40B4-BE49-F238E27FC236}">
                <a16:creationId xmlns:a16="http://schemas.microsoft.com/office/drawing/2014/main" id="{7B27B081-5424-46C6-AC4A-66C78A0D977C}"/>
              </a:ext>
            </a:extLst>
          </p:cNvPr>
          <p:cNvSpPr txBox="1"/>
          <p:nvPr/>
        </p:nvSpPr>
        <p:spPr>
          <a:xfrm>
            <a:off x="3249384" y="5714520"/>
            <a:ext cx="6796702" cy="707886"/>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lIns="0" rIns="0" rtlCol="0" anchor="b">
            <a:spAutoFit/>
          </a:bodyPr>
          <a:lstStyle/>
          <a:p>
            <a:pPr marL="3136900" indent="-3136900"/>
            <a:r>
              <a:rPr lang="en-US" sz="2400" b="1" cap="all" dirty="0"/>
              <a:t>    </a:t>
            </a:r>
            <a:r>
              <a:rPr lang="en-US" sz="2400" b="1" cap="small" dirty="0">
                <a:solidFill>
                  <a:srgbClr val="7030A0"/>
                </a:solidFill>
                <a:latin typeface="Kristen ITC" panose="03050502040202030202" pitchFamily="66" charset="0"/>
              </a:rPr>
              <a:t>self </a:t>
            </a:r>
            <a:r>
              <a:rPr lang="en-US" sz="2400" b="1" cap="small" dirty="0" err="1">
                <a:solidFill>
                  <a:srgbClr val="7030A0"/>
                </a:solidFill>
                <a:latin typeface="Kristen ITC" panose="03050502040202030202" pitchFamily="66" charset="0"/>
              </a:rPr>
              <a:t>assestment</a:t>
            </a:r>
            <a:r>
              <a:rPr lang="en-US" sz="2400" b="1" cap="small" dirty="0">
                <a:solidFill>
                  <a:srgbClr val="7030A0"/>
                </a:solidFill>
                <a:latin typeface="Kristen ITC" panose="03050502040202030202" pitchFamily="66" charset="0"/>
              </a:rPr>
              <a:t>: </a:t>
            </a:r>
            <a:r>
              <a:rPr lang="it-IT" sz="1600" dirty="0">
                <a:latin typeface="Calibri" panose="020F0502020204030204" pitchFamily="34" charset="0"/>
                <a:cs typeface="Calibri" panose="020F0502020204030204" pitchFamily="34" charset="0"/>
              </a:rPr>
              <a:t>linee guida degli studenti per     l’autovalutazione</a:t>
            </a:r>
            <a:endParaRPr lang="en-US" sz="2400" b="1" cap="all" dirty="0">
              <a:latin typeface="Calibri" panose="020F0502020204030204" pitchFamily="34" charset="0"/>
              <a:cs typeface="Calibri" panose="020F0502020204030204" pitchFamily="34" charset="0"/>
            </a:endParaRPr>
          </a:p>
        </p:txBody>
      </p:sp>
      <p:sp>
        <p:nvSpPr>
          <p:cNvPr id="79" name="TextBox 39">
            <a:extLst>
              <a:ext uri="{FF2B5EF4-FFF2-40B4-BE49-F238E27FC236}">
                <a16:creationId xmlns:a16="http://schemas.microsoft.com/office/drawing/2014/main" id="{7779C986-6C5B-4C68-8389-E83CC37F2FC8}"/>
              </a:ext>
            </a:extLst>
          </p:cNvPr>
          <p:cNvSpPr txBox="1"/>
          <p:nvPr/>
        </p:nvSpPr>
        <p:spPr>
          <a:xfrm>
            <a:off x="3935300" y="4701937"/>
            <a:ext cx="6216442" cy="707886"/>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lIns="0" rIns="0" rtlCol="0" anchor="b">
            <a:spAutoFit/>
          </a:bodyPr>
          <a:lstStyle/>
          <a:p>
            <a:r>
              <a:rPr lang="en-US" sz="2400" b="1" cap="all" dirty="0"/>
              <a:t>    </a:t>
            </a:r>
            <a:r>
              <a:rPr lang="en-US" sz="2400" b="1" cap="small" dirty="0">
                <a:solidFill>
                  <a:srgbClr val="FE7600"/>
                </a:solidFill>
                <a:latin typeface="Kristen ITC" panose="03050502040202030202" pitchFamily="66" charset="0"/>
              </a:rPr>
              <a:t>MANUALE:</a:t>
            </a:r>
            <a:r>
              <a:rPr lang="it-IT" sz="1600" dirty="0"/>
              <a:t> </a:t>
            </a:r>
            <a:r>
              <a:rPr lang="it-IT" sz="1600" dirty="0">
                <a:latin typeface="Calibri" panose="020F0502020204030204" pitchFamily="34" charset="0"/>
                <a:cs typeface="Calibri" panose="020F0502020204030204" pitchFamily="34" charset="0"/>
              </a:rPr>
              <a:t>per docenti di </a:t>
            </a:r>
            <a:r>
              <a:rPr lang="it-IT" sz="1600" dirty="0" err="1">
                <a:latin typeface="Calibri" panose="020F0502020204030204" pitchFamily="34" charset="0"/>
                <a:cs typeface="Calibri" panose="020F0502020204030204" pitchFamily="34" charset="0"/>
              </a:rPr>
              <a:t>Humanities</a:t>
            </a:r>
            <a:r>
              <a:rPr lang="it-IT" sz="1600" dirty="0">
                <a:latin typeface="Calibri" panose="020F0502020204030204" pitchFamily="34" charset="0"/>
                <a:cs typeface="Calibri" panose="020F0502020204030204" pitchFamily="34" charset="0"/>
              </a:rPr>
              <a:t> nell’era digitale</a:t>
            </a:r>
          </a:p>
          <a:p>
            <a:r>
              <a:rPr lang="it-IT" sz="1600" dirty="0">
                <a:latin typeface="Calibri" panose="020F0502020204030204" pitchFamily="34" charset="0"/>
                <a:cs typeface="Calibri" panose="020F0502020204030204" pitchFamily="34" charset="0"/>
              </a:rPr>
              <a:t> </a:t>
            </a:r>
            <a:endParaRPr lang="en-US" sz="2400" b="1" cap="all" dirty="0">
              <a:latin typeface="Calibri" panose="020F0502020204030204" pitchFamily="34" charset="0"/>
              <a:cs typeface="Calibri" panose="020F0502020204030204" pitchFamily="34" charset="0"/>
            </a:endParaRPr>
          </a:p>
        </p:txBody>
      </p:sp>
      <p:sp>
        <p:nvSpPr>
          <p:cNvPr id="78" name="TextBox 39">
            <a:extLst>
              <a:ext uri="{FF2B5EF4-FFF2-40B4-BE49-F238E27FC236}">
                <a16:creationId xmlns:a16="http://schemas.microsoft.com/office/drawing/2014/main" id="{D86CF928-B2D5-4217-B73F-060F07FE7692}"/>
              </a:ext>
            </a:extLst>
          </p:cNvPr>
          <p:cNvSpPr txBox="1"/>
          <p:nvPr/>
        </p:nvSpPr>
        <p:spPr>
          <a:xfrm>
            <a:off x="3865977" y="3672201"/>
            <a:ext cx="6711741" cy="707886"/>
          </a:xfrm>
          <a:prstGeom prst="rect">
            <a:avLst/>
          </a:prstGeom>
          <a:ln>
            <a:solidFill>
              <a:srgbClr val="32B5D3"/>
            </a:solidFill>
          </a:ln>
        </p:spPr>
        <p:style>
          <a:lnRef idx="2">
            <a:schemeClr val="accent1"/>
          </a:lnRef>
          <a:fillRef idx="1">
            <a:schemeClr val="lt1"/>
          </a:fillRef>
          <a:effectRef idx="0">
            <a:schemeClr val="accent1"/>
          </a:effectRef>
          <a:fontRef idx="minor">
            <a:schemeClr val="dk1"/>
          </a:fontRef>
        </p:style>
        <p:txBody>
          <a:bodyPr wrap="square" lIns="0" rIns="0" rtlCol="0" anchor="b">
            <a:spAutoFit/>
          </a:bodyPr>
          <a:lstStyle/>
          <a:p>
            <a:pPr marL="1878013" indent="-1878013"/>
            <a:r>
              <a:rPr lang="en-US" sz="2400" b="1" cap="all" dirty="0"/>
              <a:t>       </a:t>
            </a:r>
            <a:r>
              <a:rPr lang="en-US" sz="2400" b="1" cap="small" dirty="0">
                <a:solidFill>
                  <a:srgbClr val="32B5D3"/>
                </a:solidFill>
                <a:latin typeface="Kristen ITC" panose="03050502040202030202" pitchFamily="66" charset="0"/>
              </a:rPr>
              <a:t>e-dash:</a:t>
            </a:r>
            <a:r>
              <a:rPr lang="en-US" sz="2400" b="1" cap="small" dirty="0">
                <a:ln w="0"/>
                <a:solidFill>
                  <a:schemeClr val="accent1"/>
                </a:solidFill>
                <a:effectLst>
                  <a:outerShdw blurRad="38100" dist="25400" dir="5400000" algn="ctr" rotWithShape="0">
                    <a:srgbClr val="6E747A">
                      <a:alpha val="43000"/>
                    </a:srgbClr>
                  </a:outerShdw>
                </a:effectLst>
              </a:rPr>
              <a:t> </a:t>
            </a:r>
            <a:r>
              <a:rPr lang="it-IT" sz="1600" dirty="0">
                <a:latin typeface="Calibri" panose="020F0502020204030204" pitchFamily="34" charset="0"/>
              </a:rPr>
              <a:t>Uno strumento digitale personalizzato per la verifica delle competenze </a:t>
            </a:r>
          </a:p>
        </p:txBody>
      </p:sp>
      <p:sp>
        <p:nvSpPr>
          <p:cNvPr id="72" name="TextBox 39">
            <a:extLst>
              <a:ext uri="{FF2B5EF4-FFF2-40B4-BE49-F238E27FC236}">
                <a16:creationId xmlns:a16="http://schemas.microsoft.com/office/drawing/2014/main" id="{E7013987-8722-45F5-B68F-B01981BF360B}"/>
              </a:ext>
            </a:extLst>
          </p:cNvPr>
          <p:cNvSpPr txBox="1"/>
          <p:nvPr/>
        </p:nvSpPr>
        <p:spPr>
          <a:xfrm>
            <a:off x="3831418" y="1714486"/>
            <a:ext cx="6320324" cy="707886"/>
          </a:xfrm>
          <a:prstGeom prst="rect">
            <a:avLst/>
          </a:prstGeom>
        </p:spPr>
        <p:style>
          <a:lnRef idx="2">
            <a:schemeClr val="accent1"/>
          </a:lnRef>
          <a:fillRef idx="1">
            <a:schemeClr val="lt1"/>
          </a:fillRef>
          <a:effectRef idx="0">
            <a:schemeClr val="accent1"/>
          </a:effectRef>
          <a:fontRef idx="minor">
            <a:schemeClr val="dk1"/>
          </a:fontRef>
        </p:style>
        <p:txBody>
          <a:bodyPr wrap="square" lIns="0" rIns="0" rtlCol="0" anchor="b">
            <a:spAutoFit/>
          </a:bodyPr>
          <a:lstStyle/>
          <a:p>
            <a:r>
              <a:rPr lang="en-US" sz="2400" b="1" cap="all" dirty="0"/>
              <a:t>       </a:t>
            </a:r>
            <a:r>
              <a:rPr lang="en-US" sz="2400" b="1" cap="small" dirty="0">
                <a:solidFill>
                  <a:srgbClr val="E61358"/>
                </a:solidFill>
                <a:latin typeface="Kristen ITC" panose="03050502040202030202" pitchFamily="66" charset="0"/>
              </a:rPr>
              <a:t>E-</a:t>
            </a:r>
            <a:r>
              <a:rPr lang="en-US" sz="2400" b="1" cap="small" dirty="0" err="1">
                <a:solidFill>
                  <a:srgbClr val="E61358"/>
                </a:solidFill>
                <a:latin typeface="Kristen ITC" panose="03050502040202030202" pitchFamily="66" charset="0"/>
              </a:rPr>
              <a:t>Voli</a:t>
            </a:r>
            <a:r>
              <a:rPr lang="en-US" sz="2400" b="1" cap="small" dirty="0">
                <a:solidFill>
                  <a:srgbClr val="E61358"/>
                </a:solidFill>
                <a:latin typeface="Kristen ITC" panose="03050502040202030202" pitchFamily="66" charset="0"/>
              </a:rPr>
              <a:t>:</a:t>
            </a:r>
            <a:r>
              <a:rPr lang="en-US" sz="2400" b="1" cap="small" dirty="0">
                <a:ln w="0"/>
                <a:solidFill>
                  <a:schemeClr val="accent1"/>
                </a:solidFill>
                <a:effectLst>
                  <a:outerShdw blurRad="38100" dist="25400" dir="5400000" algn="ctr" rotWithShape="0">
                    <a:srgbClr val="6E747A">
                      <a:alpha val="43000"/>
                    </a:srgbClr>
                  </a:outerShdw>
                </a:effectLst>
              </a:rPr>
              <a:t> </a:t>
            </a:r>
            <a:r>
              <a:rPr lang="it-IT" sz="1600" dirty="0">
                <a:latin typeface="Calibri" panose="020F0502020204030204" pitchFamily="34" charset="0"/>
              </a:rPr>
              <a:t>Un ecosistema a supporto della </a:t>
            </a:r>
            <a:r>
              <a:rPr lang="it-IT" sz="1600" dirty="0" err="1">
                <a:latin typeface="Calibri" panose="020F0502020204030204" pitchFamily="34" charset="0"/>
              </a:rPr>
              <a:t>flipped</a:t>
            </a:r>
            <a:r>
              <a:rPr lang="it-IT" sz="1600" dirty="0">
                <a:latin typeface="Calibri" panose="020F0502020204030204" pitchFamily="34" charset="0"/>
              </a:rPr>
              <a:t> </a:t>
            </a:r>
            <a:r>
              <a:rPr lang="it-IT" sz="1600" dirty="0" err="1">
                <a:latin typeface="Calibri" panose="020F0502020204030204" pitchFamily="34" charset="0"/>
              </a:rPr>
              <a:t>classroom</a:t>
            </a:r>
            <a:endParaRPr lang="it-IT" sz="1600" dirty="0">
              <a:latin typeface="Calibri" panose="020F0502020204030204" pitchFamily="34" charset="0"/>
            </a:endParaRPr>
          </a:p>
          <a:p>
            <a:r>
              <a:rPr lang="it-IT" sz="1600" dirty="0">
                <a:latin typeface="Calibri" panose="020F0502020204030204" pitchFamily="34" charset="0"/>
              </a:rPr>
              <a:t> </a:t>
            </a:r>
            <a:endParaRPr lang="en-US" sz="2400" b="1" cap="all" dirty="0">
              <a:latin typeface="Calibri" panose="020F0502020204030204" pitchFamily="34" charset="0"/>
            </a:endParaRPr>
          </a:p>
        </p:txBody>
      </p:sp>
      <p:cxnSp>
        <p:nvCxnSpPr>
          <p:cNvPr id="66" name="Straight Connector 74">
            <a:extLst>
              <a:ext uri="{FF2B5EF4-FFF2-40B4-BE49-F238E27FC236}">
                <a16:creationId xmlns:a16="http://schemas.microsoft.com/office/drawing/2014/main" id="{A9C407AC-393F-42A1-824E-071EAA441666}"/>
              </a:ext>
            </a:extLst>
          </p:cNvPr>
          <p:cNvCxnSpPr>
            <a:cxnSpLocks/>
          </p:cNvCxnSpPr>
          <p:nvPr/>
        </p:nvCxnSpPr>
        <p:spPr>
          <a:xfrm>
            <a:off x="1326184" y="4926054"/>
            <a:ext cx="1517491" cy="847215"/>
          </a:xfrm>
          <a:prstGeom prst="line">
            <a:avLst/>
          </a:prstGeom>
          <a:ln w="152400">
            <a:solidFill>
              <a:srgbClr val="7030A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Freeform 14">
            <a:extLst>
              <a:ext uri="{FF2B5EF4-FFF2-40B4-BE49-F238E27FC236}">
                <a16:creationId xmlns:a16="http://schemas.microsoft.com/office/drawing/2014/main" id="{C2FF3678-99C6-4437-B878-97D6AAE7FC1F}"/>
              </a:ext>
            </a:extLst>
          </p:cNvPr>
          <p:cNvSpPr>
            <a:spLocks/>
          </p:cNvSpPr>
          <p:nvPr/>
        </p:nvSpPr>
        <p:spPr bwMode="auto">
          <a:xfrm>
            <a:off x="-5574" y="782287"/>
            <a:ext cx="2710908" cy="5369626"/>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7030A0"/>
          </a:solidFill>
          <a:ln w="0">
            <a:solidFill>
              <a:srgbClr val="7030A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cxnSp>
        <p:nvCxnSpPr>
          <p:cNvPr id="44" name="Straight Connector 74">
            <a:extLst>
              <a:ext uri="{FF2B5EF4-FFF2-40B4-BE49-F238E27FC236}">
                <a16:creationId xmlns:a16="http://schemas.microsoft.com/office/drawing/2014/main" id="{FA48F37A-C45E-47FB-9564-EAA193B0DEDD}"/>
              </a:ext>
            </a:extLst>
          </p:cNvPr>
          <p:cNvCxnSpPr>
            <a:cxnSpLocks/>
          </p:cNvCxnSpPr>
          <p:nvPr/>
        </p:nvCxnSpPr>
        <p:spPr>
          <a:xfrm>
            <a:off x="1800331" y="4365870"/>
            <a:ext cx="1657083" cy="529284"/>
          </a:xfrm>
          <a:prstGeom prst="line">
            <a:avLst/>
          </a:prstGeom>
          <a:ln w="152400">
            <a:solidFill>
              <a:srgbClr val="FE7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Oval 75">
            <a:extLst>
              <a:ext uri="{FF2B5EF4-FFF2-40B4-BE49-F238E27FC236}">
                <a16:creationId xmlns:a16="http://schemas.microsoft.com/office/drawing/2014/main" id="{53370B61-B6E9-4A4A-B561-3AB6E01899D5}"/>
              </a:ext>
            </a:extLst>
          </p:cNvPr>
          <p:cNvSpPr/>
          <p:nvPr/>
        </p:nvSpPr>
        <p:spPr>
          <a:xfrm>
            <a:off x="3357901" y="4618998"/>
            <a:ext cx="878115" cy="878115"/>
          </a:xfrm>
          <a:prstGeom prst="ellipse">
            <a:avLst/>
          </a:prstGeom>
          <a:solidFill>
            <a:srgbClr val="FE7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rPr>
              <a:t>05</a:t>
            </a:r>
          </a:p>
        </p:txBody>
      </p:sp>
      <p:sp>
        <p:nvSpPr>
          <p:cNvPr id="46" name="Freeform 14">
            <a:extLst>
              <a:ext uri="{FF2B5EF4-FFF2-40B4-BE49-F238E27FC236}">
                <a16:creationId xmlns:a16="http://schemas.microsoft.com/office/drawing/2014/main" id="{24B5EDB1-E606-423C-9917-29D3850ADEA6}"/>
              </a:ext>
            </a:extLst>
          </p:cNvPr>
          <p:cNvSpPr>
            <a:spLocks/>
          </p:cNvSpPr>
          <p:nvPr/>
        </p:nvSpPr>
        <p:spPr bwMode="auto">
          <a:xfrm>
            <a:off x="1694" y="1157288"/>
            <a:ext cx="2309813" cy="4619625"/>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E7600"/>
          </a:solidFill>
          <a:ln w="0">
            <a:solidFill>
              <a:schemeClr val="accent3"/>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cxnSp>
        <p:nvCxnSpPr>
          <p:cNvPr id="47" name="Straight Connector 77">
            <a:extLst>
              <a:ext uri="{FF2B5EF4-FFF2-40B4-BE49-F238E27FC236}">
                <a16:creationId xmlns:a16="http://schemas.microsoft.com/office/drawing/2014/main" id="{029B4E90-0400-4E69-A2AF-D8DA47841903}"/>
              </a:ext>
            </a:extLst>
          </p:cNvPr>
          <p:cNvCxnSpPr>
            <a:cxnSpLocks/>
          </p:cNvCxnSpPr>
          <p:nvPr/>
        </p:nvCxnSpPr>
        <p:spPr>
          <a:xfrm>
            <a:off x="1478674" y="3693310"/>
            <a:ext cx="2118348" cy="332835"/>
          </a:xfrm>
          <a:prstGeom prst="line">
            <a:avLst/>
          </a:prstGeom>
          <a:ln w="152400">
            <a:solidFill>
              <a:schemeClr val="accent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Oval 78">
            <a:extLst>
              <a:ext uri="{FF2B5EF4-FFF2-40B4-BE49-F238E27FC236}">
                <a16:creationId xmlns:a16="http://schemas.microsoft.com/office/drawing/2014/main" id="{E1AA88BC-87B4-4DC8-B320-E59BBCC305AB}"/>
              </a:ext>
            </a:extLst>
          </p:cNvPr>
          <p:cNvSpPr/>
          <p:nvPr/>
        </p:nvSpPr>
        <p:spPr>
          <a:xfrm>
            <a:off x="3460871" y="3587087"/>
            <a:ext cx="878115" cy="878115"/>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rPr>
              <a:t>04</a:t>
            </a:r>
          </a:p>
        </p:txBody>
      </p:sp>
      <p:sp>
        <p:nvSpPr>
          <p:cNvPr id="49" name="Freeform 11">
            <a:extLst>
              <a:ext uri="{FF2B5EF4-FFF2-40B4-BE49-F238E27FC236}">
                <a16:creationId xmlns:a16="http://schemas.microsoft.com/office/drawing/2014/main" id="{9374136F-B6CB-4D7F-9C1E-C05A325D33FA}"/>
              </a:ext>
            </a:extLst>
          </p:cNvPr>
          <p:cNvSpPr>
            <a:spLocks/>
          </p:cNvSpPr>
          <p:nvPr/>
        </p:nvSpPr>
        <p:spPr bwMode="auto">
          <a:xfrm>
            <a:off x="1694" y="1497013"/>
            <a:ext cx="1968500" cy="3940175"/>
          </a:xfrm>
          <a:custGeom>
            <a:avLst/>
            <a:gdLst>
              <a:gd name="T0" fmla="*/ 0 w 3034"/>
              <a:gd name="T1" fmla="*/ 0 h 6068"/>
              <a:gd name="T2" fmla="*/ 3034 w 3034"/>
              <a:gd name="T3" fmla="*/ 3034 h 6068"/>
              <a:gd name="T4" fmla="*/ 0 w 3034"/>
              <a:gd name="T5" fmla="*/ 6068 h 6068"/>
              <a:gd name="T6" fmla="*/ 0 w 3034"/>
              <a:gd name="T7" fmla="*/ 5543 h 6068"/>
              <a:gd name="T8" fmla="*/ 2510 w 3034"/>
              <a:gd name="T9" fmla="*/ 3034 h 6068"/>
              <a:gd name="T10" fmla="*/ 0 w 3034"/>
              <a:gd name="T11" fmla="*/ 525 h 6068"/>
              <a:gd name="T12" fmla="*/ 0 w 3034"/>
              <a:gd name="T13" fmla="*/ 0 h 6068"/>
            </a:gdLst>
            <a:ahLst/>
            <a:cxnLst>
              <a:cxn ang="0">
                <a:pos x="T0" y="T1"/>
              </a:cxn>
              <a:cxn ang="0">
                <a:pos x="T2" y="T3"/>
              </a:cxn>
              <a:cxn ang="0">
                <a:pos x="T4" y="T5"/>
              </a:cxn>
              <a:cxn ang="0">
                <a:pos x="T6" y="T7"/>
              </a:cxn>
              <a:cxn ang="0">
                <a:pos x="T8" y="T9"/>
              </a:cxn>
              <a:cxn ang="0">
                <a:pos x="T10" y="T11"/>
              </a:cxn>
              <a:cxn ang="0">
                <a:pos x="T12" y="T13"/>
              </a:cxn>
            </a:cxnLst>
            <a:rect l="0" t="0" r="r" b="b"/>
            <a:pathLst>
              <a:path w="3034" h="6068">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32B5D3"/>
          </a:solidFill>
          <a:ln w="0">
            <a:solidFill>
              <a:schemeClr val="accent4"/>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71" name="TextBox 39">
            <a:extLst>
              <a:ext uri="{FF2B5EF4-FFF2-40B4-BE49-F238E27FC236}">
                <a16:creationId xmlns:a16="http://schemas.microsoft.com/office/drawing/2014/main" id="{1C655D82-1EB3-4E66-A6E5-2845F057E322}"/>
              </a:ext>
            </a:extLst>
          </p:cNvPr>
          <p:cNvSpPr txBox="1"/>
          <p:nvPr/>
        </p:nvSpPr>
        <p:spPr>
          <a:xfrm>
            <a:off x="3569296" y="813259"/>
            <a:ext cx="6476790" cy="707886"/>
          </a:xfrm>
          <a:prstGeom prst="rect">
            <a:avLst/>
          </a:prstGeom>
          <a:solidFill>
            <a:schemeClr val="bg1"/>
          </a:solidFill>
          <a:ln>
            <a:solidFill>
              <a:srgbClr val="FFFF00"/>
            </a:solidFill>
          </a:ln>
        </p:spPr>
        <p:txBody>
          <a:bodyPr wrap="square" lIns="0" rIns="0" rtlCol="0" anchor="b">
            <a:spAutoFit/>
          </a:bodyPr>
          <a:lstStyle/>
          <a:p>
            <a:pPr marL="2152650" indent="-2152650"/>
            <a:r>
              <a:rPr lang="en-US" sz="2400" b="1" cap="all" dirty="0"/>
              <a:t>     </a:t>
            </a:r>
            <a:r>
              <a:rPr lang="en-US" sz="2400" b="1" cap="small" dirty="0" err="1">
                <a:solidFill>
                  <a:srgbClr val="FFC000"/>
                </a:solidFill>
                <a:latin typeface="Kristen ITC" panose="03050502040202030202" pitchFamily="66" charset="0"/>
              </a:rPr>
              <a:t>Ipertesto</a:t>
            </a:r>
            <a:r>
              <a:rPr lang="en-US" sz="2400" b="1" cap="small" dirty="0">
                <a:solidFill>
                  <a:srgbClr val="FFC000"/>
                </a:solidFill>
                <a:latin typeface="Kristen ITC" panose="03050502040202030202" pitchFamily="66" charset="0"/>
              </a:rPr>
              <a:t>:</a:t>
            </a:r>
            <a:r>
              <a:rPr lang="en-US" sz="2400" b="1" cap="all" dirty="0">
                <a:solidFill>
                  <a:srgbClr val="FFC000"/>
                </a:solidFill>
              </a:rPr>
              <a:t> </a:t>
            </a:r>
            <a:r>
              <a:rPr lang="en-US" sz="1600" dirty="0" err="1">
                <a:latin typeface="Calibri" panose="020F0502020204030204" pitchFamily="34" charset="0"/>
              </a:rPr>
              <a:t>basato</a:t>
            </a:r>
            <a:r>
              <a:rPr lang="en-US" sz="1600" dirty="0">
                <a:latin typeface="Calibri" panose="020F0502020204030204" pitchFamily="34" charset="0"/>
              </a:rPr>
              <a:t> </a:t>
            </a:r>
            <a:r>
              <a:rPr lang="it-IT" sz="1600" dirty="0">
                <a:latin typeface="Calibri" panose="020F0502020204030204" pitchFamily="34" charset="0"/>
              </a:rPr>
              <a:t>sulle buone pratiche in uso nel partenariato relativamente all’utilizzo di ICT nella didattica</a:t>
            </a:r>
            <a:r>
              <a:rPr lang="en-US" sz="1600" b="1" cap="all" dirty="0">
                <a:latin typeface="Calibri" panose="020F0502020204030204" pitchFamily="34" charset="0"/>
              </a:rPr>
              <a:t> </a:t>
            </a:r>
            <a:endParaRPr lang="en-US" sz="2400" b="1" cap="all" dirty="0">
              <a:latin typeface="Calibri" panose="020F0502020204030204" pitchFamily="34" charset="0"/>
            </a:endParaRPr>
          </a:p>
        </p:txBody>
      </p:sp>
      <p:cxnSp>
        <p:nvCxnSpPr>
          <p:cNvPr id="50" name="Straight Connector 80">
            <a:extLst>
              <a:ext uri="{FF2B5EF4-FFF2-40B4-BE49-F238E27FC236}">
                <a16:creationId xmlns:a16="http://schemas.microsoft.com/office/drawing/2014/main" id="{765A068B-4441-41E1-94C3-E4DC760702EB}"/>
              </a:ext>
            </a:extLst>
          </p:cNvPr>
          <p:cNvCxnSpPr>
            <a:cxnSpLocks/>
            <a:endCxn id="51" idx="2"/>
          </p:cNvCxnSpPr>
          <p:nvPr/>
        </p:nvCxnSpPr>
        <p:spPr>
          <a:xfrm flipV="1">
            <a:off x="1343243" y="3036134"/>
            <a:ext cx="2153000" cy="303244"/>
          </a:xfrm>
          <a:prstGeom prst="line">
            <a:avLst/>
          </a:prstGeom>
          <a:ln w="152400">
            <a:solidFill>
              <a:srgbClr val="A0C82F"/>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Oval 81">
            <a:extLst>
              <a:ext uri="{FF2B5EF4-FFF2-40B4-BE49-F238E27FC236}">
                <a16:creationId xmlns:a16="http://schemas.microsoft.com/office/drawing/2014/main" id="{D48BE0FF-648F-40C4-B308-763761225E9D}"/>
              </a:ext>
            </a:extLst>
          </p:cNvPr>
          <p:cNvSpPr/>
          <p:nvPr/>
        </p:nvSpPr>
        <p:spPr>
          <a:xfrm>
            <a:off x="3496243" y="2597076"/>
            <a:ext cx="878115" cy="878115"/>
          </a:xfrm>
          <a:prstGeom prst="ellipse">
            <a:avLst/>
          </a:prstGeom>
          <a:solidFill>
            <a:srgbClr val="A0C8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rPr>
              <a:t>03</a:t>
            </a:r>
          </a:p>
        </p:txBody>
      </p:sp>
      <p:sp>
        <p:nvSpPr>
          <p:cNvPr id="52" name="Freeform 8">
            <a:extLst>
              <a:ext uri="{FF2B5EF4-FFF2-40B4-BE49-F238E27FC236}">
                <a16:creationId xmlns:a16="http://schemas.microsoft.com/office/drawing/2014/main" id="{71D9F76C-253A-41D3-9829-52C75B15E5CC}"/>
              </a:ext>
            </a:extLst>
          </p:cNvPr>
          <p:cNvSpPr>
            <a:spLocks/>
          </p:cNvSpPr>
          <p:nvPr/>
        </p:nvSpPr>
        <p:spPr bwMode="auto">
          <a:xfrm>
            <a:off x="1694" y="1838326"/>
            <a:ext cx="1628775" cy="3257550"/>
          </a:xfrm>
          <a:custGeom>
            <a:avLst/>
            <a:gdLst>
              <a:gd name="T0" fmla="*/ 0 w 2510"/>
              <a:gd name="T1" fmla="*/ 0 h 5018"/>
              <a:gd name="T2" fmla="*/ 2510 w 2510"/>
              <a:gd name="T3" fmla="*/ 2509 h 5018"/>
              <a:gd name="T4" fmla="*/ 0 w 2510"/>
              <a:gd name="T5" fmla="*/ 5018 h 5018"/>
              <a:gd name="T6" fmla="*/ 0 w 2510"/>
              <a:gd name="T7" fmla="*/ 4493 h 5018"/>
              <a:gd name="T8" fmla="*/ 1985 w 2510"/>
              <a:gd name="T9" fmla="*/ 2509 h 5018"/>
              <a:gd name="T10" fmla="*/ 0 w 2510"/>
              <a:gd name="T11" fmla="*/ 525 h 5018"/>
              <a:gd name="T12" fmla="*/ 0 w 2510"/>
              <a:gd name="T13" fmla="*/ 0 h 5018"/>
            </a:gdLst>
            <a:ahLst/>
            <a:cxnLst>
              <a:cxn ang="0">
                <a:pos x="T0" y="T1"/>
              </a:cxn>
              <a:cxn ang="0">
                <a:pos x="T2" y="T3"/>
              </a:cxn>
              <a:cxn ang="0">
                <a:pos x="T4" y="T5"/>
              </a:cxn>
              <a:cxn ang="0">
                <a:pos x="T6" y="T7"/>
              </a:cxn>
              <a:cxn ang="0">
                <a:pos x="T8" y="T9"/>
              </a:cxn>
              <a:cxn ang="0">
                <a:pos x="T10" y="T11"/>
              </a:cxn>
              <a:cxn ang="0">
                <a:pos x="T12" y="T13"/>
              </a:cxn>
            </a:cxnLst>
            <a:rect l="0" t="0" r="r" b="b"/>
            <a:pathLst>
              <a:path w="2510" h="5018">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A0C82F"/>
          </a:solidFill>
          <a:ln w="0">
            <a:solidFill>
              <a:srgbClr val="92D05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7" name="Oval 84">
            <a:extLst>
              <a:ext uri="{FF2B5EF4-FFF2-40B4-BE49-F238E27FC236}">
                <a16:creationId xmlns:a16="http://schemas.microsoft.com/office/drawing/2014/main" id="{7B311F77-EB66-4341-BE9A-F6C994DBFFFA}"/>
              </a:ext>
            </a:extLst>
          </p:cNvPr>
          <p:cNvSpPr/>
          <p:nvPr/>
        </p:nvSpPr>
        <p:spPr>
          <a:xfrm>
            <a:off x="2953303" y="789537"/>
            <a:ext cx="878115" cy="878115"/>
          </a:xfrm>
          <a:prstGeom prst="ellipse">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rPr>
              <a:t>01</a:t>
            </a:r>
          </a:p>
        </p:txBody>
      </p:sp>
      <p:cxnSp>
        <p:nvCxnSpPr>
          <p:cNvPr id="61" name="Straight Connector 83">
            <a:extLst>
              <a:ext uri="{FF2B5EF4-FFF2-40B4-BE49-F238E27FC236}">
                <a16:creationId xmlns:a16="http://schemas.microsoft.com/office/drawing/2014/main" id="{2C931FA5-36C4-4FE3-8C6A-B98127DB4633}"/>
              </a:ext>
            </a:extLst>
          </p:cNvPr>
          <p:cNvCxnSpPr>
            <a:cxnSpLocks/>
          </p:cNvCxnSpPr>
          <p:nvPr/>
        </p:nvCxnSpPr>
        <p:spPr>
          <a:xfrm flipV="1">
            <a:off x="1130675" y="2176966"/>
            <a:ext cx="2438621" cy="838832"/>
          </a:xfrm>
          <a:prstGeom prst="line">
            <a:avLst/>
          </a:prstGeom>
          <a:ln w="152400">
            <a:solidFill>
              <a:srgbClr val="E61358"/>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6906A1DF-5121-46BD-BFD1-6628D38D1E41}"/>
              </a:ext>
            </a:extLst>
          </p:cNvPr>
          <p:cNvSpPr>
            <a:spLocks/>
          </p:cNvSpPr>
          <p:nvPr/>
        </p:nvSpPr>
        <p:spPr bwMode="auto">
          <a:xfrm>
            <a:off x="1694" y="2179638"/>
            <a:ext cx="1287463" cy="2574925"/>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E61358"/>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cxnSp>
        <p:nvCxnSpPr>
          <p:cNvPr id="55" name="Straight Connector 83">
            <a:extLst>
              <a:ext uri="{FF2B5EF4-FFF2-40B4-BE49-F238E27FC236}">
                <a16:creationId xmlns:a16="http://schemas.microsoft.com/office/drawing/2014/main" id="{4CE1ED5D-1434-4AFA-92F6-73EE02F9F9EE}"/>
              </a:ext>
            </a:extLst>
          </p:cNvPr>
          <p:cNvCxnSpPr>
            <a:cxnSpLocks/>
          </p:cNvCxnSpPr>
          <p:nvPr/>
        </p:nvCxnSpPr>
        <p:spPr>
          <a:xfrm flipV="1">
            <a:off x="521325" y="1463047"/>
            <a:ext cx="2558013" cy="1470763"/>
          </a:xfrm>
          <a:prstGeom prst="line">
            <a:avLst/>
          </a:prstGeom>
          <a:ln w="152400">
            <a:solidFill>
              <a:srgbClr val="FFFF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Ovale 11">
            <a:extLst>
              <a:ext uri="{FF2B5EF4-FFF2-40B4-BE49-F238E27FC236}">
                <a16:creationId xmlns:a16="http://schemas.microsoft.com/office/drawing/2014/main" id="{E6D2CCAE-3153-4A85-9243-AA9DE376F413}"/>
              </a:ext>
            </a:extLst>
          </p:cNvPr>
          <p:cNvSpPr/>
          <p:nvPr/>
        </p:nvSpPr>
        <p:spPr>
          <a:xfrm>
            <a:off x="-894551" y="2513059"/>
            <a:ext cx="1839806" cy="190808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Oval 84">
            <a:extLst>
              <a:ext uri="{FF2B5EF4-FFF2-40B4-BE49-F238E27FC236}">
                <a16:creationId xmlns:a16="http://schemas.microsoft.com/office/drawing/2014/main" id="{F17B1210-1A82-4BB1-AE00-06C35826C030}"/>
              </a:ext>
            </a:extLst>
          </p:cNvPr>
          <p:cNvSpPr/>
          <p:nvPr/>
        </p:nvSpPr>
        <p:spPr>
          <a:xfrm>
            <a:off x="3457414" y="1612978"/>
            <a:ext cx="878115" cy="878115"/>
          </a:xfrm>
          <a:prstGeom prst="ellipse">
            <a:avLst/>
          </a:prstGeom>
          <a:solidFill>
            <a:srgbClr val="E6135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rPr>
              <a:t>02</a:t>
            </a:r>
          </a:p>
        </p:txBody>
      </p:sp>
      <p:sp>
        <p:nvSpPr>
          <p:cNvPr id="63" name="Oval 75">
            <a:extLst>
              <a:ext uri="{FF2B5EF4-FFF2-40B4-BE49-F238E27FC236}">
                <a16:creationId xmlns:a16="http://schemas.microsoft.com/office/drawing/2014/main" id="{46A44016-4540-42F4-B8DA-9612B61D5C87}"/>
              </a:ext>
            </a:extLst>
          </p:cNvPr>
          <p:cNvSpPr/>
          <p:nvPr/>
        </p:nvSpPr>
        <p:spPr>
          <a:xfrm>
            <a:off x="2657492" y="5616946"/>
            <a:ext cx="878115" cy="878115"/>
          </a:xfrm>
          <a:prstGeom prst="ellipse">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600" b="1" dirty="0">
                <a:effectLst>
                  <a:outerShdw blurRad="38100" dist="38100" dir="2700000" algn="tl">
                    <a:srgbClr val="000000">
                      <a:alpha val="43137"/>
                    </a:srgbClr>
                  </a:outerShdw>
                </a:effectLst>
              </a:rPr>
              <a:t>06</a:t>
            </a:r>
          </a:p>
        </p:txBody>
      </p:sp>
      <p:sp>
        <p:nvSpPr>
          <p:cNvPr id="81" name="Title 1">
            <a:extLst>
              <a:ext uri="{FF2B5EF4-FFF2-40B4-BE49-F238E27FC236}">
                <a16:creationId xmlns:a16="http://schemas.microsoft.com/office/drawing/2014/main" id="{D16190BF-2074-4246-9D30-6F3FDD5FEBBF}"/>
              </a:ext>
            </a:extLst>
          </p:cNvPr>
          <p:cNvSpPr txBox="1">
            <a:spLocks/>
          </p:cNvSpPr>
          <p:nvPr/>
        </p:nvSpPr>
        <p:spPr>
          <a:xfrm>
            <a:off x="9170" y="78790"/>
            <a:ext cx="12190306" cy="8477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ltLang="ko-KR" sz="5000" dirty="0">
                <a:solidFill>
                  <a:schemeClr val="bg1"/>
                </a:solidFill>
                <a:latin typeface="Kristen ITC" panose="03050502040202030202" pitchFamily="66" charset="0"/>
                <a:ea typeface="+mn-ea"/>
                <a:cs typeface="Arial" pitchFamily="34" charset="0"/>
              </a:rPr>
              <a:t>I </a:t>
            </a:r>
            <a:r>
              <a:rPr lang="en-US" altLang="ko-KR" sz="5000" dirty="0" err="1">
                <a:solidFill>
                  <a:schemeClr val="bg1"/>
                </a:solidFill>
                <a:latin typeface="Kristen ITC" panose="03050502040202030202" pitchFamily="66" charset="0"/>
                <a:ea typeface="+mn-ea"/>
                <a:cs typeface="Arial" pitchFamily="34" charset="0"/>
              </a:rPr>
              <a:t>nostri</a:t>
            </a:r>
            <a:r>
              <a:rPr lang="en-US" altLang="ko-KR" sz="5000" dirty="0">
                <a:solidFill>
                  <a:schemeClr val="bg1"/>
                </a:solidFill>
                <a:latin typeface="Kristen ITC" panose="03050502040202030202" pitchFamily="66" charset="0"/>
                <a:ea typeface="+mn-ea"/>
                <a:cs typeface="Arial" pitchFamily="34" charset="0"/>
              </a:rPr>
              <a:t> </a:t>
            </a:r>
            <a:r>
              <a:rPr lang="en-US" altLang="ko-KR" sz="5000" dirty="0" err="1">
                <a:solidFill>
                  <a:schemeClr val="bg1"/>
                </a:solidFill>
                <a:latin typeface="Kristen ITC" panose="03050502040202030202" pitchFamily="66" charset="0"/>
                <a:ea typeface="+mn-ea"/>
                <a:cs typeface="Arial" pitchFamily="34" charset="0"/>
              </a:rPr>
              <a:t>obiettivi</a:t>
            </a:r>
            <a:r>
              <a:rPr lang="en-US" altLang="ko-KR" sz="5000" dirty="0">
                <a:solidFill>
                  <a:schemeClr val="bg1"/>
                </a:solidFill>
                <a:latin typeface="Kristen ITC" panose="03050502040202030202" pitchFamily="66" charset="0"/>
                <a:ea typeface="+mn-ea"/>
                <a:cs typeface="Arial" pitchFamily="34" charset="0"/>
              </a:rPr>
              <a:t>…</a:t>
            </a:r>
            <a:endParaRPr lang="ko-KR" altLang="en-US" sz="5000" dirty="0">
              <a:solidFill>
                <a:schemeClr val="bg1"/>
              </a:solidFill>
              <a:latin typeface="Kristen ITC" panose="03050502040202030202" pitchFamily="66" charset="0"/>
              <a:ea typeface="+mn-ea"/>
              <a:cs typeface="Arial" pitchFamily="34" charset="0"/>
            </a:endParaRPr>
          </a:p>
        </p:txBody>
      </p:sp>
    </p:spTree>
    <p:extLst>
      <p:ext uri="{BB962C8B-B14F-4D97-AF65-F5344CB8AC3E}">
        <p14:creationId xmlns:p14="http://schemas.microsoft.com/office/powerpoint/2010/main" val="624062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563" y="380947"/>
            <a:ext cx="10032437" cy="1179288"/>
          </a:xfrm>
        </p:spPr>
        <p:txBody>
          <a:bodyPr/>
          <a:lstStyle/>
          <a:p>
            <a:r>
              <a:rPr lang="en-US" altLang="ko-KR" sz="4800" b="1" dirty="0">
                <a:solidFill>
                  <a:srgbClr val="00B050"/>
                </a:solidFill>
                <a:latin typeface="Arial" pitchFamily="34" charset="0"/>
                <a:ea typeface="+mn-ea"/>
              </a:rPr>
              <a:t>Vi </a:t>
            </a:r>
            <a:r>
              <a:rPr lang="en-US" altLang="ko-KR" sz="4800" b="1" dirty="0" err="1">
                <a:solidFill>
                  <a:srgbClr val="00B050"/>
                </a:solidFill>
                <a:latin typeface="Arial" pitchFamily="34" charset="0"/>
                <a:ea typeface="+mn-ea"/>
              </a:rPr>
              <a:t>parleremo</a:t>
            </a:r>
            <a:r>
              <a:rPr lang="en-US" altLang="ko-KR" dirty="0">
                <a:solidFill>
                  <a:schemeClr val="accent5"/>
                </a:solidFill>
              </a:rPr>
              <a:t> </a:t>
            </a:r>
            <a:r>
              <a:rPr lang="en-US" altLang="ko-KR" dirty="0"/>
              <a:t>di…</a:t>
            </a:r>
            <a:endParaRPr lang="ko-KR" altLang="en-US" dirty="0"/>
          </a:p>
        </p:txBody>
      </p:sp>
      <p:sp>
        <p:nvSpPr>
          <p:cNvPr id="49" name="Pentagon 48"/>
          <p:cNvSpPr/>
          <p:nvPr/>
        </p:nvSpPr>
        <p:spPr>
          <a:xfrm>
            <a:off x="2772571" y="1612664"/>
            <a:ext cx="1488245" cy="768000"/>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4" name="Rectangle 2"/>
          <p:cNvSpPr/>
          <p:nvPr/>
        </p:nvSpPr>
        <p:spPr>
          <a:xfrm>
            <a:off x="3966456" y="1612664"/>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54" name="TextBox 53"/>
          <p:cNvSpPr txBox="1"/>
          <p:nvPr/>
        </p:nvSpPr>
        <p:spPr>
          <a:xfrm>
            <a:off x="2881469" y="1718024"/>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01</a:t>
            </a:r>
          </a:p>
        </p:txBody>
      </p:sp>
      <p:sp>
        <p:nvSpPr>
          <p:cNvPr id="60" name="TextBox 10"/>
          <p:cNvSpPr txBox="1"/>
          <p:nvPr/>
        </p:nvSpPr>
        <p:spPr bwMode="auto">
          <a:xfrm>
            <a:off x="4597668" y="1783698"/>
            <a:ext cx="6460424"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err="1">
                <a:cs typeface="Arial" pitchFamily="34" charset="0"/>
              </a:rPr>
              <a:t>Usare</a:t>
            </a:r>
            <a:r>
              <a:rPr lang="en-US" altLang="ko-KR" sz="1600" b="1" dirty="0">
                <a:cs typeface="Arial" pitchFamily="34" charset="0"/>
              </a:rPr>
              <a:t> Moodle per la </a:t>
            </a:r>
            <a:r>
              <a:rPr lang="en-US" altLang="ko-KR" sz="1600" b="1" dirty="0" err="1">
                <a:cs typeface="Arial" pitchFamily="34" charset="0"/>
              </a:rPr>
              <a:t>gestione</a:t>
            </a:r>
            <a:r>
              <a:rPr lang="en-US" altLang="ko-KR" sz="1600" b="1" dirty="0">
                <a:cs typeface="Arial" pitchFamily="34" charset="0"/>
              </a:rPr>
              <a:t> del </a:t>
            </a:r>
            <a:r>
              <a:rPr lang="en-US" altLang="ko-KR" sz="1600" b="1" dirty="0" err="1">
                <a:cs typeface="Arial" pitchFamily="34" charset="0"/>
              </a:rPr>
              <a:t>parternariato</a:t>
            </a:r>
            <a:endParaRPr lang="en-US" altLang="ko-KR" sz="1600" b="1" dirty="0">
              <a:cs typeface="Arial" pitchFamily="34" charset="0"/>
            </a:endParaRPr>
          </a:p>
        </p:txBody>
      </p:sp>
      <p:sp>
        <p:nvSpPr>
          <p:cNvPr id="108" name="Pentagon 107"/>
          <p:cNvSpPr/>
          <p:nvPr/>
        </p:nvSpPr>
        <p:spPr>
          <a:xfrm>
            <a:off x="2772571" y="2543165"/>
            <a:ext cx="1488245" cy="768000"/>
          </a:xfrm>
          <a:prstGeom prst="homePlate">
            <a:avLst>
              <a:gd name="adj" fmla="val 549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9" name="Rectangle 2"/>
          <p:cNvSpPr/>
          <p:nvPr/>
        </p:nvSpPr>
        <p:spPr>
          <a:xfrm>
            <a:off x="3966435" y="2543163"/>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0" name="TextBox 109"/>
          <p:cNvSpPr txBox="1"/>
          <p:nvPr/>
        </p:nvSpPr>
        <p:spPr>
          <a:xfrm>
            <a:off x="2881469" y="2648525"/>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02</a:t>
            </a:r>
          </a:p>
        </p:txBody>
      </p:sp>
      <p:sp>
        <p:nvSpPr>
          <p:cNvPr id="115" name="Pentagon 114"/>
          <p:cNvSpPr/>
          <p:nvPr/>
        </p:nvSpPr>
        <p:spPr>
          <a:xfrm>
            <a:off x="2772571" y="3473667"/>
            <a:ext cx="1488245" cy="768000"/>
          </a:xfrm>
          <a:prstGeom prst="homePlate">
            <a:avLst>
              <a:gd name="adj" fmla="val 54918"/>
            </a:avLst>
          </a:prstGeom>
          <a:solidFill>
            <a:srgbClr val="32B5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6" name="Rectangle 2"/>
          <p:cNvSpPr/>
          <p:nvPr/>
        </p:nvSpPr>
        <p:spPr>
          <a:xfrm>
            <a:off x="3966456" y="3473667"/>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32B5D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7" name="TextBox 116"/>
          <p:cNvSpPr txBox="1"/>
          <p:nvPr/>
        </p:nvSpPr>
        <p:spPr>
          <a:xfrm>
            <a:off x="2881469" y="3579026"/>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03</a:t>
            </a:r>
          </a:p>
        </p:txBody>
      </p:sp>
      <p:sp>
        <p:nvSpPr>
          <p:cNvPr id="122" name="Pentagon 121"/>
          <p:cNvSpPr/>
          <p:nvPr/>
        </p:nvSpPr>
        <p:spPr>
          <a:xfrm>
            <a:off x="2772571" y="4404168"/>
            <a:ext cx="1488245" cy="768000"/>
          </a:xfrm>
          <a:prstGeom prst="homePlate">
            <a:avLst>
              <a:gd name="adj" fmla="val 54918"/>
            </a:avLst>
          </a:prstGeom>
          <a:solidFill>
            <a:srgbClr val="A0C8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3" name="Rectangle 2"/>
          <p:cNvSpPr/>
          <p:nvPr/>
        </p:nvSpPr>
        <p:spPr>
          <a:xfrm>
            <a:off x="3966456" y="4404168"/>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A0C82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4" name="TextBox 123"/>
          <p:cNvSpPr txBox="1"/>
          <p:nvPr/>
        </p:nvSpPr>
        <p:spPr>
          <a:xfrm>
            <a:off x="2881469" y="4509528"/>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04</a:t>
            </a:r>
          </a:p>
        </p:txBody>
      </p:sp>
      <p:sp>
        <p:nvSpPr>
          <p:cNvPr id="129" name="Pentagon 128"/>
          <p:cNvSpPr/>
          <p:nvPr/>
        </p:nvSpPr>
        <p:spPr>
          <a:xfrm>
            <a:off x="2772571" y="5334667"/>
            <a:ext cx="1488245" cy="768000"/>
          </a:xfrm>
          <a:prstGeom prst="homePlate">
            <a:avLst>
              <a:gd name="adj" fmla="val 549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30" name="Rectangle 2"/>
          <p:cNvSpPr/>
          <p:nvPr/>
        </p:nvSpPr>
        <p:spPr>
          <a:xfrm>
            <a:off x="3966456" y="5334667"/>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31" name="TextBox 130"/>
          <p:cNvSpPr txBox="1"/>
          <p:nvPr/>
        </p:nvSpPr>
        <p:spPr>
          <a:xfrm>
            <a:off x="2881469" y="5440026"/>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05</a:t>
            </a:r>
          </a:p>
        </p:txBody>
      </p:sp>
      <p:sp>
        <p:nvSpPr>
          <p:cNvPr id="33" name="TextBox 10">
            <a:extLst>
              <a:ext uri="{FF2B5EF4-FFF2-40B4-BE49-F238E27FC236}">
                <a16:creationId xmlns:a16="http://schemas.microsoft.com/office/drawing/2014/main" id="{FDE58DA3-02F9-4FDF-9407-B25F3F4B7E68}"/>
              </a:ext>
            </a:extLst>
          </p:cNvPr>
          <p:cNvSpPr txBox="1"/>
          <p:nvPr/>
        </p:nvSpPr>
        <p:spPr bwMode="auto">
          <a:xfrm>
            <a:off x="4539618" y="4618891"/>
            <a:ext cx="6460424"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E-</a:t>
            </a:r>
            <a:r>
              <a:rPr lang="en-US" altLang="ko-KR" sz="1600" b="1" dirty="0" err="1">
                <a:cs typeface="Arial" pitchFamily="34" charset="0"/>
              </a:rPr>
              <a:t>Voli</a:t>
            </a:r>
            <a:r>
              <a:rPr lang="en-US" altLang="ko-KR" sz="1600" b="1" dirty="0">
                <a:cs typeface="Arial" pitchFamily="34" charset="0"/>
              </a:rPr>
              <a:t>: </a:t>
            </a:r>
            <a:r>
              <a:rPr lang="it-IT" sz="1600" b="1" dirty="0">
                <a:cs typeface="Arial" pitchFamily="34" charset="0"/>
              </a:rPr>
              <a:t>ecosistema a supporto della </a:t>
            </a:r>
            <a:r>
              <a:rPr lang="it-IT" sz="1600" b="1" dirty="0" err="1">
                <a:cs typeface="Arial" pitchFamily="34" charset="0"/>
              </a:rPr>
              <a:t>flipped</a:t>
            </a:r>
            <a:r>
              <a:rPr lang="it-IT" sz="1600" b="1" dirty="0">
                <a:cs typeface="Arial" pitchFamily="34" charset="0"/>
              </a:rPr>
              <a:t> </a:t>
            </a:r>
            <a:r>
              <a:rPr lang="it-IT" sz="1600" b="1" dirty="0" err="1">
                <a:cs typeface="Arial" pitchFamily="34" charset="0"/>
              </a:rPr>
              <a:t>classroom</a:t>
            </a:r>
            <a:r>
              <a:rPr lang="it-IT" sz="1600" b="1" dirty="0">
                <a:cs typeface="Arial" pitchFamily="34" charset="0"/>
              </a:rPr>
              <a:t> </a:t>
            </a:r>
            <a:endParaRPr lang="en-US" altLang="ko-KR" sz="1600" b="1" dirty="0">
              <a:cs typeface="Arial" pitchFamily="34" charset="0"/>
            </a:endParaRPr>
          </a:p>
        </p:txBody>
      </p:sp>
      <p:sp>
        <p:nvSpPr>
          <p:cNvPr id="34" name="TextBox 10">
            <a:extLst>
              <a:ext uri="{FF2B5EF4-FFF2-40B4-BE49-F238E27FC236}">
                <a16:creationId xmlns:a16="http://schemas.microsoft.com/office/drawing/2014/main" id="{46C4B422-C997-42E8-B63D-73C936004555}"/>
              </a:ext>
            </a:extLst>
          </p:cNvPr>
          <p:cNvSpPr txBox="1"/>
          <p:nvPr/>
        </p:nvSpPr>
        <p:spPr bwMode="auto">
          <a:xfrm>
            <a:off x="4597668" y="3673000"/>
            <a:ext cx="6460424"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E-Core: </a:t>
            </a:r>
            <a:r>
              <a:rPr lang="it-IT" sz="1600" b="1" dirty="0">
                <a:cs typeface="Arial" pitchFamily="34" charset="0"/>
              </a:rPr>
              <a:t>editor per la creazione di ambienti di simulazione </a:t>
            </a:r>
            <a:endParaRPr lang="en-US" altLang="ko-KR" sz="1600" b="1" dirty="0">
              <a:cs typeface="Arial" pitchFamily="34" charset="0"/>
            </a:endParaRPr>
          </a:p>
        </p:txBody>
      </p:sp>
      <p:sp>
        <p:nvSpPr>
          <p:cNvPr id="35" name="TextBox 10">
            <a:extLst>
              <a:ext uri="{FF2B5EF4-FFF2-40B4-BE49-F238E27FC236}">
                <a16:creationId xmlns:a16="http://schemas.microsoft.com/office/drawing/2014/main" id="{60E84EF6-7F68-4C1C-9D93-47B69B3A34C3}"/>
              </a:ext>
            </a:extLst>
          </p:cNvPr>
          <p:cNvSpPr txBox="1"/>
          <p:nvPr/>
        </p:nvSpPr>
        <p:spPr bwMode="auto">
          <a:xfrm>
            <a:off x="4466122" y="5440026"/>
            <a:ext cx="6197332" cy="584775"/>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E-Dash: </a:t>
            </a:r>
            <a:r>
              <a:rPr lang="it-IT" sz="1600" b="1" dirty="0">
                <a:cs typeface="Arial" pitchFamily="34" charset="0"/>
              </a:rPr>
              <a:t>strumento digitale personalizzato per la verifica delle competenze</a:t>
            </a:r>
            <a:r>
              <a:rPr lang="en-US" altLang="ko-KR" sz="1600" b="1" dirty="0">
                <a:cs typeface="Arial" pitchFamily="34" charset="0"/>
              </a:rPr>
              <a:t> </a:t>
            </a:r>
          </a:p>
        </p:txBody>
      </p:sp>
      <p:sp>
        <p:nvSpPr>
          <p:cNvPr id="36" name="TextBox 10">
            <a:extLst>
              <a:ext uri="{FF2B5EF4-FFF2-40B4-BE49-F238E27FC236}">
                <a16:creationId xmlns:a16="http://schemas.microsoft.com/office/drawing/2014/main" id="{011D6E35-DA63-4EC6-A3D4-681557A438B5}"/>
              </a:ext>
            </a:extLst>
          </p:cNvPr>
          <p:cNvSpPr txBox="1"/>
          <p:nvPr/>
        </p:nvSpPr>
        <p:spPr bwMode="auto">
          <a:xfrm>
            <a:off x="4597668" y="2747141"/>
            <a:ext cx="6460424"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err="1">
                <a:cs typeface="Arial" pitchFamily="34" charset="0"/>
              </a:rPr>
              <a:t>Ti.re.D</a:t>
            </a:r>
            <a:r>
              <a:rPr lang="en-US" altLang="ko-KR" sz="1600" b="1" dirty="0">
                <a:cs typeface="Arial" pitchFamily="34" charset="0"/>
              </a:rPr>
              <a:t>. – </a:t>
            </a:r>
            <a:r>
              <a:rPr lang="en-US" altLang="ko-KR" sz="1600" b="1" dirty="0" err="1">
                <a:cs typeface="Arial" pitchFamily="34" charset="0"/>
              </a:rPr>
              <a:t>Reportistica</a:t>
            </a:r>
            <a:r>
              <a:rPr lang="en-US" altLang="ko-KR" sz="1600" b="1" dirty="0">
                <a:cs typeface="Arial" pitchFamily="34" charset="0"/>
              </a:rPr>
              <a:t> </a:t>
            </a:r>
            <a:r>
              <a:rPr lang="en-US" altLang="ko-KR" sz="1600" b="1" dirty="0" err="1">
                <a:cs typeface="Arial" pitchFamily="34" charset="0"/>
              </a:rPr>
              <a:t>automatizzata</a:t>
            </a:r>
            <a:endParaRPr lang="en-US" altLang="ko-KR" sz="1600" b="1" dirty="0">
              <a:cs typeface="Arial" pitchFamily="34" charset="0"/>
            </a:endParaRPr>
          </a:p>
        </p:txBody>
      </p:sp>
    </p:spTree>
    <p:extLst>
      <p:ext uri="{BB962C8B-B14F-4D97-AF65-F5344CB8AC3E}">
        <p14:creationId xmlns:p14="http://schemas.microsoft.com/office/powerpoint/2010/main" val="205001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5">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itle 1">
            <a:extLst>
              <a:ext uri="{FF2B5EF4-FFF2-40B4-BE49-F238E27FC236}">
                <a16:creationId xmlns:a16="http://schemas.microsoft.com/office/drawing/2014/main" id="{2D19D5C9-0EC9-4A8E-85B2-69CB3C3CA43C}"/>
              </a:ext>
            </a:extLst>
          </p:cNvPr>
          <p:cNvSpPr txBox="1">
            <a:spLocks/>
          </p:cNvSpPr>
          <p:nvPr/>
        </p:nvSpPr>
        <p:spPr>
          <a:xfrm>
            <a:off x="6828634" y="2327607"/>
            <a:ext cx="4805996" cy="25916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spcAft>
                <a:spcPts val="600"/>
              </a:spcAft>
            </a:pPr>
            <a:r>
              <a:rPr lang="en-US" altLang="ko-KR" sz="3600" b="1" dirty="0">
                <a:solidFill>
                  <a:srgbClr val="E61358"/>
                </a:solidFill>
                <a:latin typeface="Kristen ITC" panose="03050502040202030202" pitchFamily="66" charset="0"/>
                <a:ea typeface="+mn-ea"/>
                <a:cs typeface="Arial" pitchFamily="34" charset="0"/>
              </a:rPr>
              <a:t>Prima </a:t>
            </a:r>
            <a:r>
              <a:rPr lang="en-US" altLang="ko-KR" sz="3600" b="1" dirty="0" err="1">
                <a:solidFill>
                  <a:srgbClr val="E61358"/>
                </a:solidFill>
                <a:latin typeface="Kristen ITC" panose="03050502040202030202" pitchFamily="66" charset="0"/>
                <a:ea typeface="+mn-ea"/>
                <a:cs typeface="Arial" pitchFamily="34" charset="0"/>
              </a:rPr>
              <a:t>regola</a:t>
            </a:r>
            <a:r>
              <a:rPr lang="en-US" altLang="ko-KR" sz="3600" b="1" dirty="0">
                <a:solidFill>
                  <a:srgbClr val="E61358"/>
                </a:solidFill>
                <a:latin typeface="Kristen ITC" panose="03050502040202030202" pitchFamily="66" charset="0"/>
                <a:ea typeface="+mn-ea"/>
                <a:cs typeface="Arial" pitchFamily="34" charset="0"/>
              </a:rPr>
              <a:t>: </a:t>
            </a:r>
            <a:r>
              <a:rPr lang="en-US" altLang="ko-KR" sz="2800" b="1" dirty="0" err="1">
                <a:solidFill>
                  <a:srgbClr val="000000"/>
                </a:solidFill>
              </a:rPr>
              <a:t>identifichiamoci</a:t>
            </a:r>
            <a:endParaRPr lang="en-US" altLang="ko-KR" sz="2800" dirty="0">
              <a:solidFill>
                <a:srgbClr val="000000"/>
              </a:solidFill>
            </a:endParaRPr>
          </a:p>
        </p:txBody>
      </p:sp>
      <p:sp>
        <p:nvSpPr>
          <p:cNvPr id="30"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descr="Immagine che contiene persona, tenendo, indossando, verde&#10;&#10;Descrizione generata automaticamente">
            <a:extLst>
              <a:ext uri="{FF2B5EF4-FFF2-40B4-BE49-F238E27FC236}">
                <a16:creationId xmlns:a16="http://schemas.microsoft.com/office/drawing/2014/main" id="{3B9023DC-EF5D-4C06-A328-5F76FA814F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36" b="99492" l="10000" r="90000">
                        <a14:foregroundMark x1="57797" y1="8136" x2="57797" y2="8136"/>
                        <a14:foregroundMark x1="44237" y1="81186" x2="44237" y2="81186"/>
                        <a14:foregroundMark x1="25763" y1="91356" x2="25763" y2="91356"/>
                        <a14:foregroundMark x1="41017" y1="99492" x2="41017" y2="99492"/>
                        <a14:foregroundMark x1="33729" y1="19492" x2="33729" y2="19492"/>
                      </a14:backgroundRemoval>
                    </a14:imgEffect>
                  </a14:imgLayer>
                </a14:imgProps>
              </a:ext>
              <a:ext uri="{28A0092B-C50C-407E-A947-70E740481C1C}">
                <a14:useLocalDpi xmlns:a14="http://schemas.microsoft.com/office/drawing/2010/main" val="0"/>
              </a:ext>
            </a:extLst>
          </a:blip>
          <a:stretch>
            <a:fillRect/>
          </a:stretch>
        </p:blipFill>
        <p:spPr>
          <a:xfrm>
            <a:off x="-793483" y="586431"/>
            <a:ext cx="6271569" cy="6271569"/>
          </a:xfrm>
          <a:prstGeom prst="rect">
            <a:avLst/>
          </a:prstGeom>
        </p:spPr>
      </p:pic>
      <p:sp>
        <p:nvSpPr>
          <p:cNvPr id="9" name="Pentagon 48">
            <a:extLst>
              <a:ext uri="{FF2B5EF4-FFF2-40B4-BE49-F238E27FC236}">
                <a16:creationId xmlns:a16="http://schemas.microsoft.com/office/drawing/2014/main" id="{95F2682C-B7B5-4559-A1AE-7EBC0A4563CC}"/>
              </a:ext>
            </a:extLst>
          </p:cNvPr>
          <p:cNvSpPr/>
          <p:nvPr/>
        </p:nvSpPr>
        <p:spPr>
          <a:xfrm>
            <a:off x="0" y="108329"/>
            <a:ext cx="1488245" cy="768000"/>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 name="TextBox 53">
            <a:extLst>
              <a:ext uri="{FF2B5EF4-FFF2-40B4-BE49-F238E27FC236}">
                <a16:creationId xmlns:a16="http://schemas.microsoft.com/office/drawing/2014/main" id="{EA1CC5E2-7ABA-4E42-B543-4825084CC6B3}"/>
              </a:ext>
            </a:extLst>
          </p:cNvPr>
          <p:cNvSpPr txBox="1"/>
          <p:nvPr/>
        </p:nvSpPr>
        <p:spPr>
          <a:xfrm>
            <a:off x="108898" y="213689"/>
            <a:ext cx="806185" cy="574453"/>
          </a:xfrm>
          <a:prstGeom prst="rect">
            <a:avLst/>
          </a:prstGeom>
          <a:noFill/>
        </p:spPr>
        <p:txBody>
          <a:bodyPr wrap="square" tIns="0" bIns="0" rtlCol="0" anchor="ctr">
            <a:spAutoFit/>
          </a:bodyPr>
          <a:lstStyle/>
          <a:p>
            <a:r>
              <a:rPr lang="en-US" altLang="ko-KR" sz="3733" b="1" dirty="0">
                <a:solidFill>
                  <a:schemeClr val="bg1"/>
                </a:solidFill>
                <a:cs typeface="Arial" pitchFamily="34" charset="0"/>
              </a:rPr>
              <a:t>01</a:t>
            </a:r>
          </a:p>
        </p:txBody>
      </p:sp>
      <p:sp>
        <p:nvSpPr>
          <p:cNvPr id="11" name="Rectangle 2">
            <a:extLst>
              <a:ext uri="{FF2B5EF4-FFF2-40B4-BE49-F238E27FC236}">
                <a16:creationId xmlns:a16="http://schemas.microsoft.com/office/drawing/2014/main" id="{182E592B-33DE-4F75-BFD5-AFF06E4AB521}"/>
              </a:ext>
            </a:extLst>
          </p:cNvPr>
          <p:cNvSpPr/>
          <p:nvPr/>
        </p:nvSpPr>
        <p:spPr>
          <a:xfrm>
            <a:off x="1220265" y="108329"/>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TextBox 10">
            <a:extLst>
              <a:ext uri="{FF2B5EF4-FFF2-40B4-BE49-F238E27FC236}">
                <a16:creationId xmlns:a16="http://schemas.microsoft.com/office/drawing/2014/main" id="{F339F091-6A88-4394-84DE-086D5494C26C}"/>
              </a:ext>
            </a:extLst>
          </p:cNvPr>
          <p:cNvSpPr txBox="1"/>
          <p:nvPr/>
        </p:nvSpPr>
        <p:spPr bwMode="auto">
          <a:xfrm>
            <a:off x="1682817" y="293208"/>
            <a:ext cx="8600462" cy="43088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200" b="1" dirty="0" err="1">
                <a:cs typeface="Arial" pitchFamily="34" charset="0"/>
              </a:rPr>
              <a:t>Usare</a:t>
            </a:r>
            <a:r>
              <a:rPr lang="en-US" altLang="ko-KR" sz="2200" b="1" dirty="0">
                <a:cs typeface="Arial" pitchFamily="34" charset="0"/>
              </a:rPr>
              <a:t> Moodle per la </a:t>
            </a:r>
            <a:r>
              <a:rPr lang="en-US" altLang="ko-KR" sz="2200" b="1" dirty="0" err="1">
                <a:cs typeface="Arial" pitchFamily="34" charset="0"/>
              </a:rPr>
              <a:t>gestione</a:t>
            </a:r>
            <a:r>
              <a:rPr lang="en-US" altLang="ko-KR" sz="2200" b="1" dirty="0">
                <a:cs typeface="Arial" pitchFamily="34" charset="0"/>
              </a:rPr>
              <a:t> di un </a:t>
            </a:r>
            <a:r>
              <a:rPr lang="en-US" altLang="ko-KR" sz="2200" b="1" dirty="0" err="1">
                <a:cs typeface="Arial" pitchFamily="34" charset="0"/>
              </a:rPr>
              <a:t>parternariato</a:t>
            </a:r>
            <a:endParaRPr lang="en-US" altLang="ko-KR" sz="2200" b="1" dirty="0">
              <a:cs typeface="Arial" pitchFamily="34" charset="0"/>
            </a:endParaRPr>
          </a:p>
        </p:txBody>
      </p:sp>
    </p:spTree>
    <p:extLst>
      <p:ext uri="{BB962C8B-B14F-4D97-AF65-F5344CB8AC3E}">
        <p14:creationId xmlns:p14="http://schemas.microsoft.com/office/powerpoint/2010/main" val="902652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TextBox 20">
            <a:extLst>
              <a:ext uri="{FF2B5EF4-FFF2-40B4-BE49-F238E27FC236}">
                <a16:creationId xmlns:a16="http://schemas.microsoft.com/office/drawing/2014/main" id="{8AD85836-1FC4-4ABA-A880-40B849B7B31D}"/>
              </a:ext>
            </a:extLst>
          </p:cNvPr>
          <p:cNvSpPr txBox="1"/>
          <p:nvPr/>
        </p:nvSpPr>
        <p:spPr>
          <a:xfrm>
            <a:off x="841247" y="581891"/>
            <a:ext cx="3719177" cy="4950808"/>
          </a:xfrm>
          <a:prstGeom prst="rect">
            <a:avLst/>
          </a:prstGeom>
        </p:spPr>
        <p:txBody>
          <a:bodyPr vert="horz" lIns="91440" tIns="45720" rIns="91440" bIns="45720" rtlCol="0" anchor="b">
            <a:normAutofit fontScale="92500" lnSpcReduction="20000"/>
          </a:bodyPr>
          <a:lstStyle/>
          <a:p>
            <a:pPr algn="ctr">
              <a:lnSpc>
                <a:spcPct val="200000"/>
              </a:lnSpc>
              <a:spcBef>
                <a:spcPct val="0"/>
              </a:spcBef>
              <a:spcAft>
                <a:spcPts val="600"/>
              </a:spcAft>
            </a:pPr>
            <a:r>
              <a:rPr lang="en-US" altLang="ko-KR" sz="4800" b="1" kern="1200" dirty="0" err="1">
                <a:solidFill>
                  <a:schemeClr val="accent1"/>
                </a:solidFill>
                <a:latin typeface="Kristen ITC" panose="03050502040202030202" pitchFamily="66" charset="0"/>
                <a:ea typeface="+mj-ea"/>
                <a:cs typeface="+mj-cs"/>
              </a:rPr>
              <a:t>Questione</a:t>
            </a:r>
            <a:r>
              <a:rPr lang="en-US" altLang="ko-KR" sz="4800" b="1" kern="1200" dirty="0">
                <a:solidFill>
                  <a:schemeClr val="accent1"/>
                </a:solidFill>
                <a:latin typeface="Kristen ITC" panose="03050502040202030202" pitchFamily="66" charset="0"/>
                <a:ea typeface="+mj-ea"/>
                <a:cs typeface="+mj-cs"/>
              </a:rPr>
              <a:t> di marketing: </a:t>
            </a:r>
            <a:r>
              <a:rPr lang="en-US" altLang="ko-KR" sz="4800" b="1" kern="1200" dirty="0" err="1">
                <a:solidFill>
                  <a:schemeClr val="accent1"/>
                </a:solidFill>
                <a:latin typeface="Kristen ITC" panose="03050502040202030202" pitchFamily="66" charset="0"/>
                <a:ea typeface="+mj-ea"/>
                <a:cs typeface="+mj-cs"/>
              </a:rPr>
              <a:t>creiamo</a:t>
            </a:r>
            <a:r>
              <a:rPr lang="en-US" altLang="ko-KR" sz="4800" b="1" kern="1200" dirty="0">
                <a:solidFill>
                  <a:schemeClr val="accent1"/>
                </a:solidFill>
                <a:latin typeface="Kristen ITC" panose="03050502040202030202" pitchFamily="66" charset="0"/>
                <a:ea typeface="+mj-ea"/>
                <a:cs typeface="+mj-cs"/>
              </a:rPr>
              <a:t> un logo…</a:t>
            </a:r>
          </a:p>
        </p:txBody>
      </p:sp>
      <p:pic>
        <p:nvPicPr>
          <p:cNvPr id="6" name="Immagine 5">
            <a:extLst>
              <a:ext uri="{FF2B5EF4-FFF2-40B4-BE49-F238E27FC236}">
                <a16:creationId xmlns:a16="http://schemas.microsoft.com/office/drawing/2014/main" id="{1FD0BD11-ED6C-4F0F-AA27-29A1E1AA3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708" y="581891"/>
            <a:ext cx="6847062" cy="5289354"/>
          </a:xfrm>
          <a:prstGeom prst="rect">
            <a:avLst/>
          </a:prstGeom>
        </p:spPr>
      </p:pic>
      <p:sp>
        <p:nvSpPr>
          <p:cNvPr id="39" name="Title 1">
            <a:extLst>
              <a:ext uri="{FF2B5EF4-FFF2-40B4-BE49-F238E27FC236}">
                <a16:creationId xmlns:a16="http://schemas.microsoft.com/office/drawing/2014/main" id="{D660306B-8B97-4EA0-AA78-ED9BF6C78F11}"/>
              </a:ext>
            </a:extLst>
          </p:cNvPr>
          <p:cNvSpPr txBox="1">
            <a:spLocks/>
          </p:cNvSpPr>
          <p:nvPr/>
        </p:nvSpPr>
        <p:spPr>
          <a:xfrm>
            <a:off x="279963" y="154945"/>
            <a:ext cx="11469485" cy="11792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ko-KR" altLang="en-US" dirty="0">
              <a:solidFill>
                <a:srgbClr val="E61358"/>
              </a:solidFill>
            </a:endParaRPr>
          </a:p>
        </p:txBody>
      </p:sp>
    </p:spTree>
    <p:extLst>
      <p:ext uri="{BB962C8B-B14F-4D97-AF65-F5344CB8AC3E}">
        <p14:creationId xmlns:p14="http://schemas.microsoft.com/office/powerpoint/2010/main" val="2013450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73A3D108-0C19-4F5D-8A1F-306120F0575D}"/>
              </a:ext>
            </a:extLst>
          </p:cNvPr>
          <p:cNvGrpSpPr/>
          <p:nvPr/>
        </p:nvGrpSpPr>
        <p:grpSpPr>
          <a:xfrm>
            <a:off x="279963" y="1027883"/>
            <a:ext cx="11271313" cy="5393763"/>
            <a:chOff x="279963" y="1027883"/>
            <a:chExt cx="11271313" cy="5393763"/>
          </a:xfrm>
        </p:grpSpPr>
        <p:sp>
          <p:nvSpPr>
            <p:cNvPr id="42" name="Rettangolo 41">
              <a:extLst>
                <a:ext uri="{FF2B5EF4-FFF2-40B4-BE49-F238E27FC236}">
                  <a16:creationId xmlns:a16="http://schemas.microsoft.com/office/drawing/2014/main" id="{A70AD078-322B-4F0E-ADDA-20758E6B8777}"/>
                </a:ext>
              </a:extLst>
            </p:cNvPr>
            <p:cNvSpPr/>
            <p:nvPr/>
          </p:nvSpPr>
          <p:spPr>
            <a:xfrm>
              <a:off x="2277936" y="1027883"/>
              <a:ext cx="9273340" cy="50031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EAA85CA-33A3-452E-B728-CDEB0028D8C8}"/>
                </a:ext>
              </a:extLst>
            </p:cNvPr>
            <p:cNvSpPr/>
            <p:nvPr/>
          </p:nvSpPr>
          <p:spPr>
            <a:xfrm>
              <a:off x="279963" y="1027884"/>
              <a:ext cx="9273340" cy="5393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9" name="Title 1">
            <a:extLst>
              <a:ext uri="{FF2B5EF4-FFF2-40B4-BE49-F238E27FC236}">
                <a16:creationId xmlns:a16="http://schemas.microsoft.com/office/drawing/2014/main" id="{D660306B-8B97-4EA0-AA78-ED9BF6C78F11}"/>
              </a:ext>
            </a:extLst>
          </p:cNvPr>
          <p:cNvSpPr txBox="1">
            <a:spLocks/>
          </p:cNvSpPr>
          <p:nvPr/>
        </p:nvSpPr>
        <p:spPr>
          <a:xfrm>
            <a:off x="279963" y="154945"/>
            <a:ext cx="11469485" cy="11792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ko-KR" altLang="en-US" dirty="0">
              <a:solidFill>
                <a:srgbClr val="E61358"/>
              </a:solidFill>
            </a:endParaRPr>
          </a:p>
        </p:txBody>
      </p:sp>
      <p:pic>
        <p:nvPicPr>
          <p:cNvPr id="18" name="Immagine 17" descr="Immagine che contiene computer&#10;&#10;Descrizione generata automaticamente">
            <a:extLst>
              <a:ext uri="{FF2B5EF4-FFF2-40B4-BE49-F238E27FC236}">
                <a16:creationId xmlns:a16="http://schemas.microsoft.com/office/drawing/2014/main" id="{8C4A5991-8A68-4ED1-8FA0-966982085F3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9535"/>
          <a:stretch/>
        </p:blipFill>
        <p:spPr>
          <a:xfrm>
            <a:off x="887949" y="1277031"/>
            <a:ext cx="10861499" cy="4966856"/>
          </a:xfrm>
          <a:prstGeom prst="rect">
            <a:avLst/>
          </a:prstGeom>
        </p:spPr>
      </p:pic>
      <p:sp>
        <p:nvSpPr>
          <p:cNvPr id="19" name="TextBox 20">
            <a:extLst>
              <a:ext uri="{FF2B5EF4-FFF2-40B4-BE49-F238E27FC236}">
                <a16:creationId xmlns:a16="http://schemas.microsoft.com/office/drawing/2014/main" id="{2297B2BB-7E75-4ADB-A511-F0CAD8268EC3}"/>
              </a:ext>
            </a:extLst>
          </p:cNvPr>
          <p:cNvSpPr txBox="1"/>
          <p:nvPr/>
        </p:nvSpPr>
        <p:spPr>
          <a:xfrm>
            <a:off x="8785680" y="1123142"/>
            <a:ext cx="1149264" cy="307777"/>
          </a:xfrm>
          <a:prstGeom prst="rect">
            <a:avLst/>
          </a:prstGeom>
          <a:solidFill>
            <a:schemeClr val="bg1"/>
          </a:solidFill>
          <a:ln>
            <a:noFill/>
          </a:ln>
        </p:spPr>
        <p:txBody>
          <a:bodyPr wrap="square" rtlCol="0" anchor="ctr">
            <a:spAutoFit/>
          </a:bodyPr>
          <a:lstStyle/>
          <a:p>
            <a:r>
              <a:rPr lang="en-US" altLang="ko-KR" sz="1400" b="1" dirty="0" err="1">
                <a:solidFill>
                  <a:schemeClr val="accent1"/>
                </a:solidFill>
                <a:latin typeface="Kristen ITC" panose="03050502040202030202" pitchFamily="66" charset="0"/>
                <a:cs typeface="Arial" pitchFamily="34" charset="0"/>
              </a:rPr>
              <a:t>Portogallo</a:t>
            </a:r>
            <a:endParaRPr lang="ko-KR" altLang="en-US" sz="1400" b="1" dirty="0">
              <a:solidFill>
                <a:schemeClr val="accent1"/>
              </a:solidFill>
              <a:latin typeface="Kristen ITC" panose="03050502040202030202" pitchFamily="66" charset="0"/>
              <a:cs typeface="Arial" pitchFamily="34" charset="0"/>
            </a:endParaRPr>
          </a:p>
        </p:txBody>
      </p:sp>
      <p:sp>
        <p:nvSpPr>
          <p:cNvPr id="20" name="TextBox 20">
            <a:extLst>
              <a:ext uri="{FF2B5EF4-FFF2-40B4-BE49-F238E27FC236}">
                <a16:creationId xmlns:a16="http://schemas.microsoft.com/office/drawing/2014/main" id="{FF5B184E-593A-4BF4-AFA4-68F4F1D50EF8}"/>
              </a:ext>
            </a:extLst>
          </p:cNvPr>
          <p:cNvSpPr txBox="1"/>
          <p:nvPr/>
        </p:nvSpPr>
        <p:spPr>
          <a:xfrm>
            <a:off x="5778491" y="2053282"/>
            <a:ext cx="1075375" cy="307777"/>
          </a:xfrm>
          <a:prstGeom prst="rect">
            <a:avLst/>
          </a:prstGeom>
          <a:solidFill>
            <a:schemeClr val="bg1"/>
          </a:solidFill>
        </p:spPr>
        <p:txBody>
          <a:bodyPr wrap="square" rtlCol="0" anchor="ctr">
            <a:spAutoFit/>
          </a:bodyPr>
          <a:lstStyle/>
          <a:p>
            <a:r>
              <a:rPr lang="en-US" altLang="ko-KR" sz="1400" b="1" dirty="0">
                <a:solidFill>
                  <a:schemeClr val="accent1"/>
                </a:solidFill>
                <a:latin typeface="Kristen ITC" panose="03050502040202030202" pitchFamily="66" charset="0"/>
                <a:cs typeface="Arial" pitchFamily="34" charset="0"/>
              </a:rPr>
              <a:t>Romania</a:t>
            </a:r>
            <a:endParaRPr lang="ko-KR" altLang="en-US" sz="1400" b="1" dirty="0">
              <a:solidFill>
                <a:schemeClr val="accent1"/>
              </a:solidFill>
              <a:latin typeface="Kristen ITC" panose="03050502040202030202" pitchFamily="66" charset="0"/>
              <a:cs typeface="Arial" pitchFamily="34" charset="0"/>
            </a:endParaRPr>
          </a:p>
        </p:txBody>
      </p:sp>
      <p:sp>
        <p:nvSpPr>
          <p:cNvPr id="21" name="TextBox 20">
            <a:extLst>
              <a:ext uri="{FF2B5EF4-FFF2-40B4-BE49-F238E27FC236}">
                <a16:creationId xmlns:a16="http://schemas.microsoft.com/office/drawing/2014/main" id="{9E415B65-91C7-4D36-B274-1945A10C315A}"/>
              </a:ext>
            </a:extLst>
          </p:cNvPr>
          <p:cNvSpPr txBox="1"/>
          <p:nvPr/>
        </p:nvSpPr>
        <p:spPr>
          <a:xfrm>
            <a:off x="2173057" y="5522340"/>
            <a:ext cx="2307503" cy="307777"/>
          </a:xfrm>
          <a:prstGeom prst="rect">
            <a:avLst/>
          </a:prstGeom>
          <a:solidFill>
            <a:schemeClr val="bg1"/>
          </a:solidFill>
        </p:spPr>
        <p:txBody>
          <a:bodyPr wrap="square" rtlCol="0" anchor="ctr">
            <a:spAutoFit/>
          </a:bodyPr>
          <a:lstStyle/>
          <a:p>
            <a:r>
              <a:rPr lang="en-US" altLang="ko-KR" sz="1400" b="1" dirty="0">
                <a:solidFill>
                  <a:schemeClr val="accent1"/>
                </a:solidFill>
                <a:latin typeface="Kristen ITC" panose="03050502040202030202" pitchFamily="66" charset="0"/>
                <a:cs typeface="Arial" pitchFamily="34" charset="0"/>
              </a:rPr>
              <a:t>Gran </a:t>
            </a:r>
            <a:r>
              <a:rPr lang="en-US" altLang="ko-KR" sz="1400" b="1" dirty="0" err="1">
                <a:solidFill>
                  <a:schemeClr val="accent1"/>
                </a:solidFill>
                <a:latin typeface="Kristen ITC" panose="03050502040202030202" pitchFamily="66" charset="0"/>
                <a:cs typeface="Arial" pitchFamily="34" charset="0"/>
              </a:rPr>
              <a:t>Bretagna</a:t>
            </a:r>
            <a:endParaRPr lang="ko-KR" altLang="en-US" sz="1400" b="1" dirty="0">
              <a:solidFill>
                <a:schemeClr val="accent1"/>
              </a:solidFill>
              <a:latin typeface="Kristen ITC" panose="03050502040202030202" pitchFamily="66" charset="0"/>
              <a:cs typeface="Arial" pitchFamily="34" charset="0"/>
            </a:endParaRPr>
          </a:p>
        </p:txBody>
      </p:sp>
      <p:sp>
        <p:nvSpPr>
          <p:cNvPr id="22" name="TextBox 20">
            <a:extLst>
              <a:ext uri="{FF2B5EF4-FFF2-40B4-BE49-F238E27FC236}">
                <a16:creationId xmlns:a16="http://schemas.microsoft.com/office/drawing/2014/main" id="{3C862DB9-6228-43A8-8A49-30086145D604}"/>
              </a:ext>
            </a:extLst>
          </p:cNvPr>
          <p:cNvSpPr txBox="1"/>
          <p:nvPr/>
        </p:nvSpPr>
        <p:spPr>
          <a:xfrm>
            <a:off x="6543730" y="5603690"/>
            <a:ext cx="2307502" cy="523220"/>
          </a:xfrm>
          <a:prstGeom prst="rect">
            <a:avLst/>
          </a:prstGeom>
          <a:solidFill>
            <a:schemeClr val="bg1"/>
          </a:solidFill>
        </p:spPr>
        <p:txBody>
          <a:bodyPr wrap="square" rtlCol="0" anchor="ctr">
            <a:spAutoFit/>
          </a:bodyPr>
          <a:lstStyle/>
          <a:p>
            <a:r>
              <a:rPr lang="en-US" altLang="ko-KR" sz="1400" b="1" dirty="0">
                <a:solidFill>
                  <a:schemeClr val="accent1"/>
                </a:solidFill>
                <a:latin typeface="Kristen ITC" panose="03050502040202030202" pitchFamily="66" charset="0"/>
                <a:cs typeface="Arial" pitchFamily="34" charset="0"/>
              </a:rPr>
              <a:t>Repubblica </a:t>
            </a:r>
            <a:r>
              <a:rPr lang="en-US" altLang="ko-KR" sz="1400" b="1" dirty="0" err="1">
                <a:solidFill>
                  <a:schemeClr val="accent1"/>
                </a:solidFill>
                <a:latin typeface="Kristen ITC" panose="03050502040202030202" pitchFamily="66" charset="0"/>
                <a:cs typeface="Arial" pitchFamily="34" charset="0"/>
              </a:rPr>
              <a:t>della</a:t>
            </a:r>
            <a:r>
              <a:rPr lang="en-US" altLang="ko-KR" sz="1400" b="1" dirty="0">
                <a:solidFill>
                  <a:schemeClr val="accent1"/>
                </a:solidFill>
                <a:latin typeface="Kristen ITC" panose="03050502040202030202" pitchFamily="66" charset="0"/>
                <a:cs typeface="Arial" pitchFamily="34" charset="0"/>
              </a:rPr>
              <a:t> Macedonia del Nord</a:t>
            </a:r>
            <a:endParaRPr lang="ko-KR" altLang="en-US" sz="1400" b="1" dirty="0">
              <a:solidFill>
                <a:schemeClr val="accent1"/>
              </a:solidFill>
              <a:latin typeface="Kristen ITC" panose="03050502040202030202" pitchFamily="66" charset="0"/>
              <a:cs typeface="Arial" pitchFamily="34" charset="0"/>
            </a:endParaRPr>
          </a:p>
        </p:txBody>
      </p:sp>
      <p:sp>
        <p:nvSpPr>
          <p:cNvPr id="28" name="TextBox 20">
            <a:extLst>
              <a:ext uri="{FF2B5EF4-FFF2-40B4-BE49-F238E27FC236}">
                <a16:creationId xmlns:a16="http://schemas.microsoft.com/office/drawing/2014/main" id="{0496B07F-2A45-4647-ADBE-CD645CD5EC6E}"/>
              </a:ext>
            </a:extLst>
          </p:cNvPr>
          <p:cNvSpPr txBox="1"/>
          <p:nvPr/>
        </p:nvSpPr>
        <p:spPr>
          <a:xfrm>
            <a:off x="9360312" y="3570876"/>
            <a:ext cx="1349694" cy="307777"/>
          </a:xfrm>
          <a:prstGeom prst="rect">
            <a:avLst/>
          </a:prstGeom>
          <a:solidFill>
            <a:schemeClr val="bg1"/>
          </a:solidFill>
        </p:spPr>
        <p:txBody>
          <a:bodyPr wrap="square" rtlCol="0" anchor="ctr">
            <a:spAutoFit/>
          </a:bodyPr>
          <a:lstStyle/>
          <a:p>
            <a:r>
              <a:rPr lang="en-US" altLang="ko-KR" sz="1400" b="1" dirty="0" err="1">
                <a:solidFill>
                  <a:schemeClr val="accent1"/>
                </a:solidFill>
                <a:latin typeface="Kristen ITC" panose="03050502040202030202" pitchFamily="66" charset="0"/>
                <a:cs typeface="Arial" pitchFamily="34" charset="0"/>
              </a:rPr>
              <a:t>Spagna</a:t>
            </a:r>
            <a:endParaRPr lang="ko-KR" altLang="en-US" sz="1400" b="1" dirty="0">
              <a:solidFill>
                <a:schemeClr val="accent1"/>
              </a:solidFill>
              <a:latin typeface="Kristen ITC" panose="03050502040202030202" pitchFamily="66" charset="0"/>
              <a:cs typeface="Arial" pitchFamily="34" charset="0"/>
            </a:endParaRPr>
          </a:p>
        </p:txBody>
      </p:sp>
      <p:sp>
        <p:nvSpPr>
          <p:cNvPr id="29" name="TextBox 20">
            <a:extLst>
              <a:ext uri="{FF2B5EF4-FFF2-40B4-BE49-F238E27FC236}">
                <a16:creationId xmlns:a16="http://schemas.microsoft.com/office/drawing/2014/main" id="{C94DA037-D17C-43FB-AC05-16A9E36F72FB}"/>
              </a:ext>
            </a:extLst>
          </p:cNvPr>
          <p:cNvSpPr txBox="1"/>
          <p:nvPr/>
        </p:nvSpPr>
        <p:spPr>
          <a:xfrm>
            <a:off x="263415" y="3275111"/>
            <a:ext cx="1349694" cy="307777"/>
          </a:xfrm>
          <a:prstGeom prst="rect">
            <a:avLst/>
          </a:prstGeom>
          <a:solidFill>
            <a:schemeClr val="bg1"/>
          </a:solidFill>
        </p:spPr>
        <p:txBody>
          <a:bodyPr wrap="square" rtlCol="0" anchor="ctr">
            <a:spAutoFit/>
          </a:bodyPr>
          <a:lstStyle/>
          <a:p>
            <a:r>
              <a:rPr lang="en-US" altLang="ko-KR" sz="1400" b="1" dirty="0">
                <a:solidFill>
                  <a:schemeClr val="accent1"/>
                </a:solidFill>
                <a:latin typeface="Kristen ITC" panose="03050502040202030202" pitchFamily="66" charset="0"/>
                <a:cs typeface="Arial" pitchFamily="34" charset="0"/>
              </a:rPr>
              <a:t>Polonia</a:t>
            </a:r>
          </a:p>
        </p:txBody>
      </p:sp>
      <p:sp>
        <p:nvSpPr>
          <p:cNvPr id="31" name="TextBox 20">
            <a:extLst>
              <a:ext uri="{FF2B5EF4-FFF2-40B4-BE49-F238E27FC236}">
                <a16:creationId xmlns:a16="http://schemas.microsoft.com/office/drawing/2014/main" id="{F1B6133A-6B0F-4886-BAF9-A966F915B3CB}"/>
              </a:ext>
            </a:extLst>
          </p:cNvPr>
          <p:cNvSpPr txBox="1"/>
          <p:nvPr/>
        </p:nvSpPr>
        <p:spPr>
          <a:xfrm>
            <a:off x="1824044" y="1991832"/>
            <a:ext cx="945014" cy="307777"/>
          </a:xfrm>
          <a:prstGeom prst="rect">
            <a:avLst/>
          </a:prstGeom>
          <a:solidFill>
            <a:schemeClr val="bg1"/>
          </a:solidFill>
        </p:spPr>
        <p:txBody>
          <a:bodyPr wrap="square" rtlCol="0" anchor="ctr">
            <a:spAutoFit/>
          </a:bodyPr>
          <a:lstStyle/>
          <a:p>
            <a:r>
              <a:rPr lang="en-US" altLang="ko-KR" sz="1400" b="1" dirty="0">
                <a:solidFill>
                  <a:schemeClr val="accent1"/>
                </a:solidFill>
                <a:latin typeface="Kristen ITC" panose="03050502040202030202" pitchFamily="66" charset="0"/>
                <a:cs typeface="Arial" pitchFamily="34" charset="0"/>
              </a:rPr>
              <a:t>Cipro</a:t>
            </a:r>
          </a:p>
        </p:txBody>
      </p:sp>
      <p:sp>
        <p:nvSpPr>
          <p:cNvPr id="38" name="TextBox 20">
            <a:extLst>
              <a:ext uri="{FF2B5EF4-FFF2-40B4-BE49-F238E27FC236}">
                <a16:creationId xmlns:a16="http://schemas.microsoft.com/office/drawing/2014/main" id="{291991EA-6F8D-4C78-B4F3-6BE83EEC9A22}"/>
              </a:ext>
            </a:extLst>
          </p:cNvPr>
          <p:cNvSpPr txBox="1"/>
          <p:nvPr/>
        </p:nvSpPr>
        <p:spPr>
          <a:xfrm>
            <a:off x="5099283" y="2707546"/>
            <a:ext cx="1075375" cy="307777"/>
          </a:xfrm>
          <a:prstGeom prst="rect">
            <a:avLst/>
          </a:prstGeom>
          <a:solidFill>
            <a:schemeClr val="bg1"/>
          </a:solidFill>
        </p:spPr>
        <p:txBody>
          <a:bodyPr wrap="square" rtlCol="0" anchor="ctr">
            <a:spAutoFit/>
          </a:bodyPr>
          <a:lstStyle/>
          <a:p>
            <a:r>
              <a:rPr lang="en-US" altLang="ko-KR" sz="1400" b="1" dirty="0">
                <a:solidFill>
                  <a:schemeClr val="accent1"/>
                </a:solidFill>
                <a:latin typeface="Kristen ITC" panose="03050502040202030202" pitchFamily="66" charset="0"/>
                <a:cs typeface="Arial" pitchFamily="34" charset="0"/>
              </a:rPr>
              <a:t>Italia</a:t>
            </a:r>
            <a:endParaRPr lang="ko-KR" altLang="en-US" sz="1400" b="1" dirty="0">
              <a:solidFill>
                <a:schemeClr val="accent1"/>
              </a:solidFill>
              <a:latin typeface="Kristen ITC" panose="03050502040202030202" pitchFamily="66" charset="0"/>
              <a:cs typeface="Arial" pitchFamily="34" charset="0"/>
            </a:endParaRPr>
          </a:p>
        </p:txBody>
      </p:sp>
      <p:sp>
        <p:nvSpPr>
          <p:cNvPr id="40" name="TextBox 20">
            <a:extLst>
              <a:ext uri="{FF2B5EF4-FFF2-40B4-BE49-F238E27FC236}">
                <a16:creationId xmlns:a16="http://schemas.microsoft.com/office/drawing/2014/main" id="{8AD85836-1FC4-4ABA-A880-40B849B7B31D}"/>
              </a:ext>
            </a:extLst>
          </p:cNvPr>
          <p:cNvSpPr txBox="1"/>
          <p:nvPr/>
        </p:nvSpPr>
        <p:spPr>
          <a:xfrm>
            <a:off x="142557" y="264113"/>
            <a:ext cx="9217755" cy="658129"/>
          </a:xfrm>
          <a:prstGeom prst="rect">
            <a:avLst/>
          </a:prstGeom>
          <a:noFill/>
        </p:spPr>
        <p:txBody>
          <a:bodyPr wrap="square" rtlCol="0" anchor="ctr">
            <a:spAutoFit/>
          </a:bodyPr>
          <a:lstStyle/>
          <a:p>
            <a:pPr>
              <a:lnSpc>
                <a:spcPct val="90000"/>
              </a:lnSpc>
              <a:spcBef>
                <a:spcPct val="0"/>
              </a:spcBef>
            </a:pPr>
            <a:r>
              <a:rPr lang="en-US" altLang="ko-KR" sz="4000" b="1" dirty="0" err="1">
                <a:solidFill>
                  <a:srgbClr val="E61358"/>
                </a:solidFill>
                <a:latin typeface="Kristen ITC" panose="03050502040202030202" pitchFamily="66" charset="0"/>
                <a:cs typeface="+mj-cs"/>
              </a:rPr>
              <a:t>Restiamo</a:t>
            </a:r>
            <a:r>
              <a:rPr lang="en-US" altLang="ko-KR" sz="4000" b="1" dirty="0">
                <a:solidFill>
                  <a:srgbClr val="E61358"/>
                </a:solidFill>
                <a:latin typeface="Kristen ITC" panose="03050502040202030202" pitchFamily="66" charset="0"/>
                <a:cs typeface="+mj-cs"/>
              </a:rPr>
              <a:t> </a:t>
            </a:r>
            <a:r>
              <a:rPr lang="en-US" altLang="ko-KR" sz="4000" b="1" dirty="0" err="1">
                <a:solidFill>
                  <a:srgbClr val="E61358"/>
                </a:solidFill>
                <a:latin typeface="Kristen ITC" panose="03050502040202030202" pitchFamily="66" charset="0"/>
                <a:cs typeface="+mj-cs"/>
              </a:rPr>
              <a:t>uniti</a:t>
            </a:r>
            <a:r>
              <a:rPr lang="en-US" altLang="ko-KR" sz="4000" b="1" dirty="0">
                <a:solidFill>
                  <a:srgbClr val="E61358"/>
                </a:solidFill>
                <a:latin typeface="Kristen ITC" panose="03050502040202030202" pitchFamily="66" charset="0"/>
                <a:cs typeface="+mj-cs"/>
              </a:rPr>
              <a:t>!</a:t>
            </a:r>
            <a:endParaRPr lang="ko-KR" altLang="en-US" sz="4000" b="1" dirty="0">
              <a:solidFill>
                <a:srgbClr val="E61358"/>
              </a:solidFill>
              <a:latin typeface="Kristen ITC" panose="03050502040202030202" pitchFamily="66" charset="0"/>
              <a:cs typeface="+mj-cs"/>
            </a:endParaRPr>
          </a:p>
        </p:txBody>
      </p:sp>
    </p:spTree>
    <p:extLst>
      <p:ext uri="{BB962C8B-B14F-4D97-AF65-F5344CB8AC3E}">
        <p14:creationId xmlns:p14="http://schemas.microsoft.com/office/powerpoint/2010/main" val="366734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500"/>
                                        <p:tgtEl>
                                          <p:spTgt spid="2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heel(1)">
                                      <p:cBhvr>
                                        <p:cTn id="11" dur="500"/>
                                        <p:tgtEl>
                                          <p:spTgt spid="31"/>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500"/>
                                        <p:tgtEl>
                                          <p:spTgt spid="28"/>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500"/>
                                        <p:tgtEl>
                                          <p:spTgt spid="22"/>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500"/>
                                        <p:tgtEl>
                                          <p:spTgt spid="21"/>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500"/>
                                        <p:tgtEl>
                                          <p:spTgt spid="19"/>
                                        </p:tgtEl>
                                      </p:cBhvr>
                                    </p:animEffect>
                                  </p:childTnLst>
                                </p:cTn>
                              </p:par>
                            </p:childTnLst>
                          </p:cTn>
                        </p:par>
                        <p:par>
                          <p:cTn id="28" fill="hold">
                            <p:stCondLst>
                              <p:cond delay="3000"/>
                            </p:stCondLst>
                            <p:childTnLst>
                              <p:par>
                                <p:cTn id="29" presetID="21" presetClass="entr" presetSubtype="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1)">
                                      <p:cBhvr>
                                        <p:cTn id="31" dur="600"/>
                                        <p:tgtEl>
                                          <p:spTgt spid="20"/>
                                        </p:tgtEl>
                                      </p:cBhvr>
                                    </p:animEffect>
                                  </p:childTnLst>
                                </p:cTn>
                              </p:par>
                            </p:childTnLst>
                          </p:cTn>
                        </p:par>
                        <p:par>
                          <p:cTn id="32" fill="hold">
                            <p:stCondLst>
                              <p:cond delay="3600"/>
                            </p:stCondLst>
                            <p:childTnLst>
                              <p:par>
                                <p:cTn id="33" presetID="21" presetClass="entr" presetSubtype="1"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heel(1)">
                                      <p:cBhvr>
                                        <p:cTn id="35" dur="600"/>
                                        <p:tgtEl>
                                          <p:spTgt spid="38"/>
                                        </p:tgtEl>
                                      </p:cBhvr>
                                    </p:animEffect>
                                  </p:childTnLst>
                                </p:cTn>
                              </p:par>
                            </p:childTnLst>
                          </p:cTn>
                        </p:par>
                        <p:par>
                          <p:cTn id="36" fill="hold">
                            <p:stCondLst>
                              <p:cond delay="4200"/>
                            </p:stCondLst>
                            <p:childTnLst>
                              <p:par>
                                <p:cTn id="37" presetID="6" presetClass="entr" presetSubtype="3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out)">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8" grpId="0" animBg="1"/>
      <p:bldP spid="29" grpId="0" animBg="1"/>
      <p:bldP spid="31" grpId="0" animBg="1"/>
      <p:bldP spid="38" grpId="0" animBg="1"/>
    </p:bldLst>
  </p:timing>
</p:sld>
</file>

<file path=ppt/theme/theme1.xml><?xml version="1.0" encoding="utf-8"?>
<a:theme xmlns:a="http://schemas.openxmlformats.org/drawingml/2006/main" name="Cover and End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ver and End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1404</Words>
  <Application>Microsoft Office PowerPoint</Application>
  <PresentationFormat>Widescreen</PresentationFormat>
  <Paragraphs>230</Paragraphs>
  <Slides>40</Slides>
  <Notes>0</Notes>
  <HiddenSlides>0</HiddenSlides>
  <MMClips>0</MMClips>
  <ScaleCrop>false</ScaleCrop>
  <HeadingPairs>
    <vt:vector size="6" baseType="variant">
      <vt:variant>
        <vt:lpstr>Caratteri utilizzati</vt:lpstr>
      </vt:variant>
      <vt:variant>
        <vt:i4>7</vt:i4>
      </vt:variant>
      <vt:variant>
        <vt:lpstr>Tema</vt:lpstr>
      </vt:variant>
      <vt:variant>
        <vt:i4>6</vt:i4>
      </vt:variant>
      <vt:variant>
        <vt:lpstr>Titoli diapositive</vt:lpstr>
      </vt:variant>
      <vt:variant>
        <vt:i4>40</vt:i4>
      </vt:variant>
    </vt:vector>
  </HeadingPairs>
  <TitlesOfParts>
    <vt:vector size="53" baseType="lpstr">
      <vt:lpstr>Arial</vt:lpstr>
      <vt:lpstr>Calibri</vt:lpstr>
      <vt:lpstr>Calibri Light</vt:lpstr>
      <vt:lpstr>Gill Sans Ultra Bold Condensed</vt:lpstr>
      <vt:lpstr>Kristen ITC</vt:lpstr>
      <vt:lpstr>Symbol</vt:lpstr>
      <vt:lpstr>Wingdings</vt:lpstr>
      <vt:lpstr>Cover and End Slide Master</vt:lpstr>
      <vt:lpstr>Contents Slide Master</vt:lpstr>
      <vt:lpstr>Section Break Slide Master</vt:lpstr>
      <vt:lpstr>Tema di Office</vt:lpstr>
      <vt:lpstr>Cover and End Slide Master</vt:lpstr>
      <vt:lpstr>Contents Slide Master</vt:lpstr>
      <vt:lpstr>Presentazione standard di PowerPoint</vt:lpstr>
      <vt:lpstr>Presentazione standard di PowerPoint</vt:lpstr>
      <vt:lpstr>Presentazione standard di PowerPoint</vt:lpstr>
      <vt:lpstr>Presentazione standard di PowerPoint</vt:lpstr>
      <vt:lpstr>Presentazione standard di PowerPoint</vt:lpstr>
      <vt:lpstr>Vi parleremo 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Pierpaolo Gallo</dc:creator>
  <cp:lastModifiedBy>Pierpaolo Gallo</cp:lastModifiedBy>
  <cp:revision>10</cp:revision>
  <dcterms:created xsi:type="dcterms:W3CDTF">2019-12-05T21:39:58Z</dcterms:created>
  <dcterms:modified xsi:type="dcterms:W3CDTF">2019-12-06T08:13:53Z</dcterms:modified>
</cp:coreProperties>
</file>